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comments/modernComment_188_F7FA03F8.xml" ContentType="application/vnd.ms-powerpoint.comments+xml"/>
  <Override PartName="/ppt/notesSlides/notesSlide8.xml" ContentType="application/vnd.openxmlformats-officedocument.presentationml.notesSlide+xml"/>
  <Override PartName="/ppt/comments/modernComment_189_AF3F93F6.xml" ContentType="application/vnd.ms-powerpoint.comments+xml"/>
  <Override PartName="/ppt/notesSlides/notesSlide9.xml" ContentType="application/vnd.openxmlformats-officedocument.presentationml.notesSlide+xml"/>
  <Override PartName="/ppt/theme/themeOverride7.xml" ContentType="application/vnd.openxmlformats-officedocument.themeOverride+xml"/>
  <Override PartName="/ppt/notesSlides/notesSlide10.xml" ContentType="application/vnd.openxmlformats-officedocument.presentationml.notesSlide+xml"/>
  <Override PartName="/ppt/comments/modernComment_15A_F67054BC.xml" ContentType="application/vnd.ms-powerpoint.comments+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comments/modernComment_16C_CC0D0719.xml" ContentType="application/vnd.ms-powerpoint.comments+xml"/>
  <Override PartName="/ppt/notesSlides/notesSlide11.xml" ContentType="application/vnd.openxmlformats-officedocument.presentationml.notesSlide+xml"/>
  <Override PartName="/ppt/comments/modernComment_186_AF09BD4F.xml" ContentType="application/vnd.ms-powerpoint.comments+xml"/>
  <Override PartName="/ppt/theme/themeOverride14.xml" ContentType="application/vnd.openxmlformats-officedocument.themeOverride+xml"/>
  <Override PartName="/ppt/comments/modernComment_168_6CC69E6B.xml" ContentType="application/vnd.ms-powerpoint.comments+xml"/>
  <Override PartName="/ppt/theme/themeOverride15.xml" ContentType="application/vnd.openxmlformats-officedocument.themeOverride+xml"/>
  <Override PartName="/ppt/comments/modernComment_169_DB5A82B8.xml" ContentType="application/vnd.ms-powerpoint.comments+xml"/>
  <Override PartName="/ppt/theme/themeOverride16.xml" ContentType="application/vnd.openxmlformats-officedocument.themeOverride+xml"/>
  <Override PartName="/ppt/comments/modernComment_16A_BEBF773F.xml" ContentType="application/vnd.ms-powerpoint.comments+xml"/>
  <Override PartName="/ppt/theme/themeOverride17.xml" ContentType="application/vnd.openxmlformats-officedocument.themeOverride+xml"/>
  <Override PartName="/ppt/theme/themeOverride18.xml" ContentType="application/vnd.openxmlformats-officedocument.themeOverride+xml"/>
  <Override PartName="/ppt/comments/modernComment_16B_AFE1DD62.xml" ContentType="application/vnd.ms-powerpoint.comments+xml"/>
  <Override PartName="/ppt/comments/modernComment_184_928A6214.xml" ContentType="application/vnd.ms-powerpoint.comments+xml"/>
  <Override PartName="/ppt/comments/modernComment_185_8D92E821.xml" ContentType="application/vnd.ms-powerpoint.comments+xml"/>
  <Override PartName="/ppt/theme/themeOverride19.xml" ContentType="application/vnd.openxmlformats-officedocument.themeOverride+xml"/>
  <Override PartName="/ppt/comments/modernComment_148_40CF3D57.xml" ContentType="application/vnd.ms-powerpoint.comments+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notesSlides/notesSlide12.xml" ContentType="application/vnd.openxmlformats-officedocument.presentationml.notesSlide+xml"/>
  <Override PartName="/ppt/theme/themeOverride26.xml" ContentType="application/vnd.openxmlformats-officedocument.themeOverride+xml"/>
  <Override PartName="/ppt/theme/themeOverride27.xml" ContentType="application/vnd.openxmlformats-officedocument.themeOverride+xml"/>
  <Override PartName="/ppt/comments/modernComment_176_6CB73A30.xml" ContentType="application/vnd.ms-powerpoint.comments+xml"/>
  <Override PartName="/ppt/theme/themeOverride28.xml" ContentType="application/vnd.openxmlformats-officedocument.themeOverride+xml"/>
  <Override PartName="/ppt/theme/themeOverride29.xml" ContentType="application/vnd.openxmlformats-officedocument.themeOverride+xml"/>
  <Override PartName="/ppt/comments/modernComment_15C_4FD616C1.xml" ContentType="application/vnd.ms-powerpoint.comments+xml"/>
  <Override PartName="/ppt/theme/themeOverride30.xml" ContentType="application/vnd.openxmlformats-officedocument.themeOverr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 id="2147483672" r:id="rId5"/>
    <p:sldMasterId id="2147483697" r:id="rId6"/>
    <p:sldMasterId id="2147483660" r:id="rId7"/>
  </p:sldMasterIdLst>
  <p:notesMasterIdLst>
    <p:notesMasterId r:id="rId71"/>
  </p:notesMasterIdLst>
  <p:sldIdLst>
    <p:sldId id="256" r:id="rId8"/>
    <p:sldId id="373" r:id="rId9"/>
    <p:sldId id="314" r:id="rId10"/>
    <p:sldId id="306" r:id="rId11"/>
    <p:sldId id="356" r:id="rId12"/>
    <p:sldId id="318" r:id="rId13"/>
    <p:sldId id="357" r:id="rId14"/>
    <p:sldId id="359" r:id="rId15"/>
    <p:sldId id="392" r:id="rId16"/>
    <p:sldId id="393" r:id="rId17"/>
    <p:sldId id="269" r:id="rId18"/>
    <p:sldId id="346" r:id="rId19"/>
    <p:sldId id="321" r:id="rId20"/>
    <p:sldId id="322" r:id="rId21"/>
    <p:sldId id="366" r:id="rId22"/>
    <p:sldId id="358" r:id="rId23"/>
    <p:sldId id="381" r:id="rId24"/>
    <p:sldId id="274" r:id="rId25"/>
    <p:sldId id="364" r:id="rId26"/>
    <p:sldId id="390" r:id="rId27"/>
    <p:sldId id="360" r:id="rId28"/>
    <p:sldId id="361" r:id="rId29"/>
    <p:sldId id="362" r:id="rId30"/>
    <p:sldId id="383" r:id="rId31"/>
    <p:sldId id="363" r:id="rId32"/>
    <p:sldId id="388" r:id="rId33"/>
    <p:sldId id="389" r:id="rId34"/>
    <p:sldId id="328" r:id="rId35"/>
    <p:sldId id="379" r:id="rId36"/>
    <p:sldId id="380" r:id="rId37"/>
    <p:sldId id="365" r:id="rId38"/>
    <p:sldId id="329" r:id="rId39"/>
    <p:sldId id="367" r:id="rId40"/>
    <p:sldId id="384" r:id="rId41"/>
    <p:sldId id="375" r:id="rId42"/>
    <p:sldId id="369" r:id="rId43"/>
    <p:sldId id="385" r:id="rId44"/>
    <p:sldId id="374" r:id="rId45"/>
    <p:sldId id="332" r:id="rId46"/>
    <p:sldId id="348" r:id="rId47"/>
    <p:sldId id="376" r:id="rId48"/>
    <p:sldId id="333" r:id="rId49"/>
    <p:sldId id="349" r:id="rId50"/>
    <p:sldId id="335" r:id="rId51"/>
    <p:sldId id="337" r:id="rId52"/>
    <p:sldId id="336" r:id="rId53"/>
    <p:sldId id="338" r:id="rId54"/>
    <p:sldId id="340" r:id="rId55"/>
    <p:sldId id="341" r:id="rId56"/>
    <p:sldId id="342" r:id="rId57"/>
    <p:sldId id="343" r:id="rId58"/>
    <p:sldId id="344" r:id="rId59"/>
    <p:sldId id="355" r:id="rId60"/>
    <p:sldId id="345" r:id="rId61"/>
    <p:sldId id="382" r:id="rId62"/>
    <p:sldId id="350" r:id="rId63"/>
    <p:sldId id="351" r:id="rId64"/>
    <p:sldId id="352" r:id="rId65"/>
    <p:sldId id="353" r:id="rId66"/>
    <p:sldId id="354" r:id="rId67"/>
    <p:sldId id="319" r:id="rId68"/>
    <p:sldId id="386" r:id="rId69"/>
    <p:sldId id="387"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2DBC0130-3EDD-4A46-A84B-883DB57D194E}">
          <p14:sldIdLst>
            <p14:sldId id="256"/>
            <p14:sldId id="373"/>
            <p14:sldId id="314"/>
            <p14:sldId id="306"/>
            <p14:sldId id="356"/>
            <p14:sldId id="318"/>
            <p14:sldId id="357"/>
            <p14:sldId id="359"/>
            <p14:sldId id="392"/>
            <p14:sldId id="393"/>
            <p14:sldId id="269"/>
            <p14:sldId id="346"/>
          </p14:sldIdLst>
        </p14:section>
        <p14:section name="Schematic Capture" id="{F4C7E517-4CE1-4D9C-8DD3-D8F53E47DADD}">
          <p14:sldIdLst>
            <p14:sldId id="321"/>
            <p14:sldId id="322"/>
            <p14:sldId id="366"/>
            <p14:sldId id="358"/>
            <p14:sldId id="381"/>
            <p14:sldId id="274"/>
            <p14:sldId id="364"/>
            <p14:sldId id="390"/>
            <p14:sldId id="360"/>
            <p14:sldId id="361"/>
            <p14:sldId id="362"/>
            <p14:sldId id="383"/>
            <p14:sldId id="363"/>
            <p14:sldId id="388"/>
            <p14:sldId id="389"/>
            <p14:sldId id="328"/>
            <p14:sldId id="379"/>
            <p14:sldId id="380"/>
            <p14:sldId id="365"/>
            <p14:sldId id="329"/>
            <p14:sldId id="367"/>
            <p14:sldId id="384"/>
            <p14:sldId id="375"/>
            <p14:sldId id="369"/>
            <p14:sldId id="385"/>
            <p14:sldId id="374"/>
            <p14:sldId id="332"/>
            <p14:sldId id="348"/>
            <p14:sldId id="376"/>
            <p14:sldId id="333"/>
            <p14:sldId id="349"/>
            <p14:sldId id="335"/>
            <p14:sldId id="337"/>
          </p14:sldIdLst>
        </p14:section>
        <p14:section name="PCB Layout" id="{BFEF32B9-228A-4C71-90E7-2F16CF1D2C52}">
          <p14:sldIdLst>
            <p14:sldId id="336"/>
            <p14:sldId id="338"/>
            <p14:sldId id="340"/>
            <p14:sldId id="341"/>
            <p14:sldId id="342"/>
            <p14:sldId id="343"/>
            <p14:sldId id="344"/>
            <p14:sldId id="355"/>
            <p14:sldId id="345"/>
            <p14:sldId id="382"/>
          </p14:sldIdLst>
        </p14:section>
        <p14:section name="Gerber File Generation" id="{AE9103FC-1858-4838-9FE2-9D65720A6150}">
          <p14:sldIdLst>
            <p14:sldId id="350"/>
            <p14:sldId id="351"/>
            <p14:sldId id="352"/>
            <p14:sldId id="353"/>
            <p14:sldId id="354"/>
            <p14:sldId id="319"/>
            <p14:sldId id="386"/>
            <p14:sldId id="387"/>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A27595C-E0EA-0A07-CAC3-FDC4D8AEBC3F}" name="Tanner Sones" initials="TS" userId="S::taso8104@colorado.edu::346c478b-552b-466b-bb96-37ec016d8f7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D82546"/>
    <a:srgbClr val="D82B3C"/>
    <a:srgbClr val="D7385B"/>
    <a:srgbClr val="EA0000"/>
    <a:srgbClr val="B40000"/>
    <a:srgbClr val="820000"/>
    <a:srgbClr val="FAD33E"/>
    <a:srgbClr val="FFEF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slide" Target="slides/slide56.xml"/><Relationship Id="rId68" Type="http://schemas.openxmlformats.org/officeDocument/2006/relationships/slide" Target="slides/slide61.xml"/><Relationship Id="rId76" Type="http://schemas.microsoft.com/office/2018/10/relationships/authors" Target="authors.xml"/><Relationship Id="rId7" Type="http://schemas.openxmlformats.org/officeDocument/2006/relationships/slideMaster" Target="slideMasters/slideMaster4.xml"/><Relationship Id="rId71"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61" Type="http://schemas.openxmlformats.org/officeDocument/2006/relationships/slide" Target="slides/slide54.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s>
</file>

<file path=ppt/comments/modernComment_15A_F67054BC.xml><?xml version="1.0" encoding="utf-8"?>
<p188:cmLst xmlns:a="http://schemas.openxmlformats.org/drawingml/2006/main" xmlns:r="http://schemas.openxmlformats.org/officeDocument/2006/relationships" xmlns:p188="http://schemas.microsoft.com/office/powerpoint/2018/8/main">
  <p188:cm id="{134F558F-64AD-4005-801B-2A3982AB80E5}" authorId="{1A27595C-E0EA-0A07-CAC3-FDC4D8AEBC3F}" created="2026-01-27T22:00:21.785">
    <pc:sldMkLst xmlns:pc="http://schemas.microsoft.com/office/powerpoint/2013/main/command">
      <pc:docMk/>
      <pc:sldMk cId="4134556860" sldId="346"/>
    </pc:sldMkLst>
    <p188:replyLst>
      <p188:reply id="{51A400C2-FB54-4960-BA3F-EC63273C3803}" authorId="{1A27595C-E0EA-0A07-CAC3-FDC4D8AEBC3F}" created="2026-01-28T15:23:07.420">
        <p188:txBody>
          <a:bodyPr/>
          <a:lstStyle/>
          <a:p>
            <a:r>
              <a:rPr lang="en-US"/>
              <a:t>Do we just tell them to open altium and make a new project in desktop 
Plus also download the library and install it from ITLP reosurces </a:t>
            </a:r>
          </a:p>
        </p188:txBody>
      </p188:reply>
    </p188:replyLst>
    <p188:txBody>
      <a:bodyPr/>
      <a:lstStyle/>
      <a:p>
        <a:r>
          <a:rPr lang="en-US"/>
          <a:t>Edit this slide to reflect correct instructions</a:t>
        </a:r>
      </a:p>
    </p188:txBody>
  </p188:cm>
</p188:cmLst>
</file>

<file path=ppt/comments/modernComment_15C_4FD616C1.xml><?xml version="1.0" encoding="utf-8"?>
<p188:cmLst xmlns:a="http://schemas.openxmlformats.org/drawingml/2006/main" xmlns:r="http://schemas.openxmlformats.org/officeDocument/2006/relationships" xmlns:p188="http://schemas.microsoft.com/office/powerpoint/2018/8/main">
  <p188:cm id="{E0A65C91-2094-42BC-B4CE-74063D3FDA65}" authorId="{1A27595C-E0EA-0A07-CAC3-FDC4D8AEBC3F}" status="resolved" created="2026-01-27T22:01:42.056" complete="100000">
    <pc:sldMkLst xmlns:pc="http://schemas.microsoft.com/office/powerpoint/2013/main/command">
      <pc:docMk/>
      <pc:sldMk cId="1339430593" sldId="348"/>
    </pc:sldMkLst>
    <p188:txBody>
      <a:bodyPr/>
      <a:lstStyle/>
      <a:p>
        <a:r>
          <a:rPr lang="en-US"/>
          <a:t>Change this to circuits wired schematic</a:t>
        </a:r>
      </a:p>
    </p188:txBody>
  </p188:cm>
</p188:cmLst>
</file>

<file path=ppt/comments/modernComment_16A_BEBF773F.xml><?xml version="1.0" encoding="utf-8"?>
<p188:cmLst xmlns:a="http://schemas.openxmlformats.org/drawingml/2006/main" xmlns:r="http://schemas.openxmlformats.org/officeDocument/2006/relationships" xmlns:p188="http://schemas.microsoft.com/office/powerpoint/2018/8/main">
  <p188:cm id="{7B365931-EF51-42C2-93A7-0C86B752FA05}" authorId="{1A27595C-E0EA-0A07-CAC3-FDC4D8AEBC3F}" status="resolved" created="2026-01-27T22:03:53.294" complete="100000">
    <pc:sldMkLst xmlns:pc="http://schemas.microsoft.com/office/powerpoint/2013/main/command">
      <pc:docMk/>
      <pc:sldMk cId="3200218943" sldId="362"/>
    </pc:sldMkLst>
    <p188:txBody>
      <a:bodyPr/>
      <a:lstStyle/>
      <a:p>
        <a:r>
          <a:rPr lang="en-US"/>
          <a:t>Change values</a:t>
        </a:r>
      </a:p>
    </p188:txBody>
  </p188:cm>
</p188:cmLst>
</file>

<file path=ppt/comments/modernComment_16B_AFE1DD62.xml><?xml version="1.0" encoding="utf-8"?>
<p188:cmLst xmlns:a="http://schemas.openxmlformats.org/drawingml/2006/main" xmlns:r="http://schemas.openxmlformats.org/officeDocument/2006/relationships" xmlns:p188="http://schemas.microsoft.com/office/powerpoint/2018/8/main">
  <p188:cm id="{3F6315CA-CEB7-4350-BCDB-DD7157E190BB}" authorId="{1A27595C-E0EA-0A07-CAC3-FDC4D8AEBC3F}" status="resolved" created="2026-01-27T22:03:27.442" complete="100000">
    <pc:sldMkLst xmlns:pc="http://schemas.microsoft.com/office/powerpoint/2013/main/command">
      <pc:docMk/>
      <pc:sldMk cId="2950815074" sldId="363"/>
    </pc:sldMkLst>
    <p188:txBody>
      <a:bodyPr/>
      <a:lstStyle/>
      <a:p>
        <a:r>
          <a:rPr lang="en-US"/>
          <a:t>Change all of these to reflect the components we will use for Circuits lab</a:t>
        </a:r>
      </a:p>
    </p188:txBody>
  </p188:cm>
</p188:cmLst>
</file>

<file path=ppt/comments/modernComment_16C_CC0D0719.xml><?xml version="1.0" encoding="utf-8"?>
<p188:cmLst xmlns:a="http://schemas.openxmlformats.org/drawingml/2006/main" xmlns:r="http://schemas.openxmlformats.org/officeDocument/2006/relationships" xmlns:p188="http://schemas.microsoft.com/office/powerpoint/2018/8/main">
  <p188:cm id="{5EFFA6E2-466B-49FA-BD71-62586C348331}" authorId="{1A27595C-E0EA-0A07-CAC3-FDC4D8AEBC3F}" status="resolved" created="2026-01-27T22:04:11.733" complete="100000">
    <pc:sldMkLst xmlns:pc="http://schemas.microsoft.com/office/powerpoint/2013/main/command">
      <pc:docMk/>
      <pc:sldMk cId="3423405849" sldId="364"/>
    </pc:sldMkLst>
    <p188:txBody>
      <a:bodyPr/>
      <a:lstStyle/>
      <a:p>
        <a:r>
          <a:rPr lang="en-US"/>
          <a:t>Cnahe values and picture on right side </a:t>
        </a:r>
      </a:p>
    </p188:txBody>
    <p188:extLst>
      <p:ext xmlns:p="http://schemas.openxmlformats.org/presentationml/2006/main" uri="{57CB4572-C831-44C2-8A1C-0ADB6CCDFE69}">
        <p223:reactions xmlns:p223="http://schemas.microsoft.com/office/powerpoint/2022/03/main">
          <p223:rxn type="👍">
            <p223:instance time="2026-01-28T15:26:22.112" authorId="{1A27595C-E0EA-0A07-CAC3-FDC4D8AEBC3F}"/>
          </p223:rxn>
        </p223:reactions>
      </p:ext>
    </p188:extLst>
  </p188:cm>
</p188:cmLst>
</file>

<file path=ppt/comments/modernComment_148_40CF3D57.xml><?xml version="1.0" encoding="utf-8"?>
<p188:cmLst xmlns:a="http://schemas.openxmlformats.org/drawingml/2006/main" xmlns:r="http://schemas.openxmlformats.org/officeDocument/2006/relationships" xmlns:p188="http://schemas.microsoft.com/office/powerpoint/2018/8/main">
  <p188:cm id="{570DFF2B-11C5-4988-B1E8-65176ECBC73C}" authorId="{1A27595C-E0EA-0A07-CAC3-FDC4D8AEBC3F}" status="resolved" created="2026-01-27T22:02:12.179" complete="100000">
    <pc:sldMkLst xmlns:pc="http://schemas.microsoft.com/office/powerpoint/2013/main/command">
      <pc:docMk/>
      <pc:sldMk cId="1087323479" sldId="328"/>
    </pc:sldMkLst>
    <p188:txBody>
      <a:bodyPr/>
      <a:lstStyle/>
      <a:p>
        <a:r>
          <a:rPr lang="en-US"/>
          <a:t>Change this to circuits wired schematic</a:t>
        </a:r>
      </a:p>
    </p188:txBody>
  </p188:cm>
</p188:cmLst>
</file>

<file path=ppt/comments/modernComment_168_6CC69E6B.xml><?xml version="1.0" encoding="utf-8"?>
<p188:cmLst xmlns:a="http://schemas.openxmlformats.org/drawingml/2006/main" xmlns:r="http://schemas.openxmlformats.org/officeDocument/2006/relationships" xmlns:p188="http://schemas.microsoft.com/office/powerpoint/2018/8/main">
  <p188:cm id="{48FB2C63-7848-40FE-B8A4-D677379AEC30}" authorId="{1A27595C-E0EA-0A07-CAC3-FDC4D8AEBC3F}" status="resolved" created="2026-01-27T22:04:06.035" complete="100000">
    <pc:sldMkLst xmlns:pc="http://schemas.microsoft.com/office/powerpoint/2013/main/command">
      <pc:docMk/>
      <pc:sldMk cId="1824956011" sldId="360"/>
    </pc:sldMkLst>
    <p188:txBody>
      <a:bodyPr/>
      <a:lstStyle/>
      <a:p>
        <a:r>
          <a:rPr lang="en-US"/>
          <a:t>Change values</a:t>
        </a:r>
      </a:p>
    </p188:txBody>
  </p188:cm>
</p188:cmLst>
</file>

<file path=ppt/comments/modernComment_169_DB5A82B8.xml><?xml version="1.0" encoding="utf-8"?>
<p188:cmLst xmlns:a="http://schemas.openxmlformats.org/drawingml/2006/main" xmlns:r="http://schemas.openxmlformats.org/officeDocument/2006/relationships" xmlns:p188="http://schemas.microsoft.com/office/powerpoint/2018/8/main">
  <p188:cm id="{0759B821-BACE-4329-9314-90EB2C3611D7}" authorId="{1A27595C-E0EA-0A07-CAC3-FDC4D8AEBC3F}" status="resolved" created="2026-01-27T22:04:00.249" complete="100000">
    <pc:sldMkLst xmlns:pc="http://schemas.microsoft.com/office/powerpoint/2013/main/command">
      <pc:docMk/>
      <pc:sldMk cId="3680142008" sldId="361"/>
    </pc:sldMkLst>
    <p188:txBody>
      <a:bodyPr/>
      <a:lstStyle/>
      <a:p>
        <a:r>
          <a:rPr lang="en-US"/>
          <a:t>Change values</a:t>
        </a:r>
      </a:p>
    </p188:txBody>
  </p188:cm>
</p188:cmLst>
</file>

<file path=ppt/comments/modernComment_176_6CB73A30.xml><?xml version="1.0" encoding="utf-8"?>
<p188:cmLst xmlns:a="http://schemas.openxmlformats.org/drawingml/2006/main" xmlns:r="http://schemas.openxmlformats.org/officeDocument/2006/relationships" xmlns:p188="http://schemas.microsoft.com/office/powerpoint/2018/8/main">
  <p188:cm id="{BE138027-2042-44AA-8FC4-6CDF32B6E08D}" authorId="{1A27595C-E0EA-0A07-CAC3-FDC4D8AEBC3F}" created="2026-01-27T22:01:20.511">
    <pc:sldMkLst xmlns:pc="http://schemas.microsoft.com/office/powerpoint/2013/main/command">
      <pc:docMk/>
      <pc:sldMk cId="1823947312" sldId="374"/>
    </pc:sldMkLst>
    <p188:txBody>
      <a:bodyPr/>
      <a:lstStyle/>
      <a:p>
        <a:r>
          <a:rPr lang="en-US"/>
          <a:t>Could change this to the Circuits wires schematic
</a:t>
        </a:r>
      </a:p>
    </p188:txBody>
  </p188:cm>
</p188:cmLst>
</file>

<file path=ppt/comments/modernComment_184_928A6214.xml><?xml version="1.0" encoding="utf-8"?>
<p188:cmLst xmlns:a="http://schemas.openxmlformats.org/drawingml/2006/main" xmlns:r="http://schemas.openxmlformats.org/officeDocument/2006/relationships" xmlns:p188="http://schemas.microsoft.com/office/powerpoint/2018/8/main">
  <p188:cm id="{7C0044C6-C102-4FB8-A7F5-955E74CD0B36}" authorId="{1A27595C-E0EA-0A07-CAC3-FDC4D8AEBC3F}" status="resolved" created="2026-01-27T22:03:27.442" complete="100000">
    <pc:sldMkLst xmlns:pc="http://schemas.microsoft.com/office/powerpoint/2013/main/command">
      <pc:docMk/>
      <pc:sldMk cId="2950815074" sldId="363"/>
    </pc:sldMkLst>
    <p188:txBody>
      <a:bodyPr/>
      <a:lstStyle/>
      <a:p>
        <a:r>
          <a:rPr lang="en-US"/>
          <a:t>Change all of these to reflect the components we will use for Circuits lab</a:t>
        </a:r>
      </a:p>
    </p188:txBody>
  </p188:cm>
</p188:cmLst>
</file>

<file path=ppt/comments/modernComment_185_8D92E821.xml><?xml version="1.0" encoding="utf-8"?>
<p188:cmLst xmlns:a="http://schemas.openxmlformats.org/drawingml/2006/main" xmlns:r="http://schemas.openxmlformats.org/officeDocument/2006/relationships" xmlns:p188="http://schemas.microsoft.com/office/powerpoint/2018/8/main">
  <p188:cm id="{C33D498F-59AD-4A94-82B7-EEB5266E56D5}" authorId="{1A27595C-E0EA-0A07-CAC3-FDC4D8AEBC3F}" status="resolved" created="2026-01-27T22:03:27.442" complete="100000">
    <pc:sldMkLst xmlns:pc="http://schemas.microsoft.com/office/powerpoint/2013/main/command">
      <pc:docMk/>
      <pc:sldMk cId="2950815074" sldId="363"/>
    </pc:sldMkLst>
    <p188:txBody>
      <a:bodyPr/>
      <a:lstStyle/>
      <a:p>
        <a:r>
          <a:rPr lang="en-US"/>
          <a:t>Change all of these to reflect the components we will use for Circuits lab</a:t>
        </a:r>
      </a:p>
    </p188:txBody>
  </p188:cm>
</p188:cmLst>
</file>

<file path=ppt/comments/modernComment_186_AF09BD4F.xml><?xml version="1.0" encoding="utf-8"?>
<p188:cmLst xmlns:a="http://schemas.openxmlformats.org/drawingml/2006/main" xmlns:r="http://schemas.openxmlformats.org/officeDocument/2006/relationships" xmlns:p188="http://schemas.microsoft.com/office/powerpoint/2018/8/main">
  <p188:cm id="{797D939D-3C6E-4E70-AED8-75DAE599FBDF}" authorId="{1A27595C-E0EA-0A07-CAC3-FDC4D8AEBC3F}" status="resolved" created="2026-01-27T22:04:11.733">
    <pc:sldMkLst xmlns:pc="http://schemas.microsoft.com/office/powerpoint/2013/main/command">
      <pc:docMk/>
      <pc:sldMk cId="3423405849" sldId="364"/>
    </pc:sldMkLst>
    <p188:txBody>
      <a:bodyPr/>
      <a:lstStyle/>
      <a:p>
        <a:r>
          <a:rPr lang="en-US"/>
          <a:t>Cnahe values and picture on right side </a:t>
        </a:r>
      </a:p>
    </p188:txBody>
    <p188:extLst>
      <p:ext xmlns:p="http://schemas.openxmlformats.org/presentationml/2006/main" uri="{57CB4572-C831-44C2-8A1C-0ADB6CCDFE69}">
        <p223:reactions xmlns:p223="http://schemas.microsoft.com/office/powerpoint/2022/03/main">
          <p223:rxn type="👍">
            <p223:instance time="2026-01-28T15:26:22.112" authorId="{1A27595C-E0EA-0A07-CAC3-FDC4D8AEBC3F}"/>
          </p223:rxn>
        </p223:reactions>
      </p:ext>
    </p188:extLst>
  </p188:cm>
</p188:cmLst>
</file>

<file path=ppt/comments/modernComment_188_F7FA03F8.xml><?xml version="1.0" encoding="utf-8"?>
<p188:cmLst xmlns:a="http://schemas.openxmlformats.org/drawingml/2006/main" xmlns:r="http://schemas.openxmlformats.org/officeDocument/2006/relationships" xmlns:p188="http://schemas.microsoft.com/office/powerpoint/2018/8/main">
  <p188:cm id="{67F05857-19ED-40D4-8BD4-8D26DC1A536B}" authorId="{1A27595C-E0EA-0A07-CAC3-FDC4D8AEBC3F}" created="2026-01-27T22:00:21.785">
    <pc:sldMkLst xmlns:pc="http://schemas.microsoft.com/office/powerpoint/2013/main/command">
      <pc:docMk/>
      <pc:sldMk cId="4134556860" sldId="346"/>
    </pc:sldMkLst>
    <p188:replyLst>
      <p188:reply id="{51A400C2-FB54-4960-BA3F-EC63273C3803}" authorId="{1A27595C-E0EA-0A07-CAC3-FDC4D8AEBC3F}" created="2026-01-28T15:23:07.420">
        <p188:txBody>
          <a:bodyPr/>
          <a:lstStyle/>
          <a:p>
            <a:r>
              <a:rPr lang="en-US"/>
              <a:t>Do we just tell them to open altium and make a new project in desktop 
Plus also download the library and install it from ITLP reosurces </a:t>
            </a:r>
          </a:p>
        </p188:txBody>
      </p188:reply>
    </p188:replyLst>
    <p188:txBody>
      <a:bodyPr/>
      <a:lstStyle/>
      <a:p>
        <a:r>
          <a:rPr lang="en-US"/>
          <a:t>Edit this slide to reflect correct instructions</a:t>
        </a:r>
      </a:p>
    </p188:txBody>
  </p188:cm>
</p188:cmLst>
</file>

<file path=ppt/comments/modernComment_189_AF3F93F6.xml><?xml version="1.0" encoding="utf-8"?>
<p188:cmLst xmlns:a="http://schemas.openxmlformats.org/drawingml/2006/main" xmlns:r="http://schemas.openxmlformats.org/officeDocument/2006/relationships" xmlns:p188="http://schemas.microsoft.com/office/powerpoint/2018/8/main">
  <p188:cm id="{75EA0F95-466A-4249-A8C7-B4426E445EB9}" authorId="{1A27595C-E0EA-0A07-CAC3-FDC4D8AEBC3F}" created="2026-01-27T22:00:21.785">
    <pc:sldMkLst xmlns:pc="http://schemas.microsoft.com/office/powerpoint/2013/main/command">
      <pc:docMk/>
      <pc:sldMk cId="4134556860" sldId="346"/>
    </pc:sldMkLst>
    <p188:replyLst>
      <p188:reply id="{51A400C2-FB54-4960-BA3F-EC63273C3803}" authorId="{1A27595C-E0EA-0A07-CAC3-FDC4D8AEBC3F}" created="2026-01-28T15:23:07.420">
        <p188:txBody>
          <a:bodyPr/>
          <a:lstStyle/>
          <a:p>
            <a:r>
              <a:rPr lang="en-US"/>
              <a:t>Do we just tell them to open altium and make a new project in desktop 
Plus also download the library and install it from ITLP reosurces </a:t>
            </a:r>
          </a:p>
        </p188:txBody>
      </p188:reply>
    </p188:replyLst>
    <p188:txBody>
      <a:bodyPr/>
      <a:lstStyle/>
      <a:p>
        <a:r>
          <a:rPr lang="en-US"/>
          <a:t>Edit this slide to reflect correct instructions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B5C3D7-221A-4AD3-9046-B9E1780056B5}" type="datetimeFigureOut">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D854D0-8CA3-456C-A2EE-7E876FFBA7DD}" type="slidenum">
              <a:t>‹#›</a:t>
            </a:fld>
            <a:endParaRPr lang="en-US"/>
          </a:p>
        </p:txBody>
      </p:sp>
    </p:spTree>
    <p:extLst>
      <p:ext uri="{BB962C8B-B14F-4D97-AF65-F5344CB8AC3E}">
        <p14:creationId xmlns:p14="http://schemas.microsoft.com/office/powerpoint/2010/main" val="3642326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Does any one know what a PCB is? </a:t>
            </a:r>
            <a:br>
              <a:rPr lang="en-US">
                <a:ea typeface="Calibri"/>
                <a:cs typeface="+mn-lt"/>
              </a:rPr>
            </a:br>
            <a:r>
              <a:rPr lang="en-US">
                <a:ea typeface="Calibri"/>
                <a:cs typeface="Calibri"/>
              </a:rPr>
              <a:t>Printed Circuit Board – how we electrically connect components on one device</a:t>
            </a:r>
          </a:p>
          <a:p>
            <a:r>
              <a:rPr lang="en-US">
                <a:ea typeface="Calibri"/>
                <a:cs typeface="Calibri"/>
              </a:rPr>
              <a:t>In this workshop we will learn about schematics, PCB layout, and manufacturing files </a:t>
            </a:r>
          </a:p>
          <a:p>
            <a:r>
              <a:rPr lang="en-US">
                <a:ea typeface="Calibri"/>
                <a:cs typeface="Calibri"/>
              </a:rPr>
              <a:t>In level 2 you can learn how to create your own components using datasheets and resources online and custom boards </a:t>
            </a:r>
          </a:p>
        </p:txBody>
      </p:sp>
      <p:sp>
        <p:nvSpPr>
          <p:cNvPr id="4" name="Slide Number Placeholder 3"/>
          <p:cNvSpPr>
            <a:spLocks noGrp="1"/>
          </p:cNvSpPr>
          <p:nvPr>
            <p:ph type="sldNum" sz="quarter" idx="5"/>
          </p:nvPr>
        </p:nvSpPr>
        <p:spPr/>
        <p:txBody>
          <a:bodyPr/>
          <a:lstStyle/>
          <a:p>
            <a:fld id="{2DD854D0-8CA3-456C-A2EE-7E876FFBA7DD}" type="slidenum">
              <a:rPr lang="en-US"/>
              <a:t>1</a:t>
            </a:fld>
            <a:endParaRPr lang="en-US"/>
          </a:p>
        </p:txBody>
      </p:sp>
    </p:spTree>
    <p:extLst>
      <p:ext uri="{BB962C8B-B14F-4D97-AF65-F5344CB8AC3E}">
        <p14:creationId xmlns:p14="http://schemas.microsoft.com/office/powerpoint/2010/main" val="1800995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51b734ef92_0_1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51b734ef92_0_125:notes"/>
          <p:cNvSpPr txBox="1">
            <a:spLocks noGrp="1"/>
          </p:cNvSpPr>
          <p:nvPr>
            <p:ph type="body" idx="1"/>
          </p:nvPr>
        </p:nvSpPr>
        <p:spPr>
          <a:xfrm>
            <a:off x="685800" y="4400550"/>
            <a:ext cx="5486400" cy="3600600"/>
          </a:xfrm>
          <a:prstGeom prst="rect">
            <a:avLst/>
          </a:prstGeom>
          <a:noFill/>
          <a:ln>
            <a:noFill/>
          </a:ln>
        </p:spPr>
        <p:txBody>
          <a:bodyPr spcFirstLastPara="1" wrap="square" lIns="89600" tIns="89600" rIns="89600" bIns="89600" anchor="ctr" anchorCtr="0">
            <a:noAutofit/>
          </a:bodyPr>
          <a:lstStyle/>
          <a:p>
            <a:pPr marL="0" lvl="0" indent="0" algn="l" rtl="0">
              <a:lnSpc>
                <a:spcPct val="107000"/>
              </a:lnSpc>
              <a:spcBef>
                <a:spcPts val="0"/>
              </a:spcBef>
              <a:spcAft>
                <a:spcPts val="0"/>
              </a:spcAft>
              <a:buClr>
                <a:schemeClr val="dk1"/>
              </a:buClr>
              <a:buSzPts val="1100"/>
              <a:buFont typeface="Arial"/>
              <a:buNone/>
            </a:pPr>
            <a:r>
              <a:rPr lang="en" sz="1800"/>
              <a:t>But before we jump into [insert workshop here] content, I just want to briefly remind you about the ITL Program offerings.</a:t>
            </a:r>
            <a:endParaRPr sz="1800"/>
          </a:p>
          <a:p>
            <a:pPr marL="0" lvl="0" indent="0" algn="l" rtl="0">
              <a:lnSpc>
                <a:spcPct val="107000"/>
              </a:lnSpc>
              <a:spcBef>
                <a:spcPts val="800"/>
              </a:spcBef>
              <a:spcAft>
                <a:spcPts val="0"/>
              </a:spcAft>
              <a:buClr>
                <a:schemeClr val="dk1"/>
              </a:buClr>
              <a:buSzPts val="1100"/>
              <a:buFont typeface="Arial"/>
              <a:buNone/>
            </a:pPr>
            <a:r>
              <a:rPr lang="en" sz="1800"/>
              <a:t>We are at Week [1-15] in the semester, and that means we have  [15-1 ]weeks until your project expo!</a:t>
            </a:r>
            <a:endParaRPr sz="1800"/>
          </a:p>
          <a:p>
            <a:pPr marL="0" lvl="0" indent="0" algn="l" rtl="0">
              <a:lnSpc>
                <a:spcPct val="107000"/>
              </a:lnSpc>
              <a:spcBef>
                <a:spcPts val="800"/>
              </a:spcBef>
              <a:spcAft>
                <a:spcPts val="0"/>
              </a:spcAft>
              <a:buClr>
                <a:schemeClr val="dk1"/>
              </a:buClr>
              <a:buSzPts val="1100"/>
              <a:buFont typeface="Arial"/>
              <a:buNone/>
            </a:pPr>
            <a:r>
              <a:rPr lang="en" sz="1800"/>
              <a:t>This means you have [15-1] weeks left to complete mandatory out of class workshops. For example, saws and drills, which will no longer be available after week 4 [FALL 2022] .</a:t>
            </a:r>
            <a:endParaRPr sz="1800"/>
          </a:p>
          <a:p>
            <a:pPr marL="0" lvl="0" indent="0" algn="l" rtl="0">
              <a:lnSpc>
                <a:spcPct val="107000"/>
              </a:lnSpc>
              <a:spcBef>
                <a:spcPts val="800"/>
              </a:spcBef>
              <a:spcAft>
                <a:spcPts val="0"/>
              </a:spcAft>
              <a:buClr>
                <a:schemeClr val="dk1"/>
              </a:buClr>
              <a:buSzPts val="1100"/>
              <a:buFont typeface="Arial"/>
              <a:buNone/>
            </a:pPr>
            <a:r>
              <a:rPr lang="en" sz="1800"/>
              <a:t>I am here to be your workshop instructor in class today, but the ITL Program hosts hundreds of after-hours workshops to help you get a jumpstart on your hands-on engineering projects. Some of which get you access to amazing equipment and spaces, others are just awesome skills you might want to support your projects.</a:t>
            </a:r>
            <a:endParaRPr sz="1800"/>
          </a:p>
          <a:p>
            <a:pPr marL="0" lvl="0" indent="0" algn="l" rtl="0">
              <a:lnSpc>
                <a:spcPct val="107000"/>
              </a:lnSpc>
              <a:spcBef>
                <a:spcPts val="800"/>
              </a:spcBef>
              <a:spcAft>
                <a:spcPts val="0"/>
              </a:spcAft>
              <a:buClr>
                <a:schemeClr val="dk1"/>
              </a:buClr>
              <a:buSzPts val="1100"/>
              <a:buFont typeface="Arial"/>
              <a:buNone/>
            </a:pPr>
            <a:r>
              <a:rPr lang="en" sz="1800"/>
              <a:t>Just a reminder, as you move into prototyping and manufacturing season we have :</a:t>
            </a:r>
            <a:endParaRPr sz="1800"/>
          </a:p>
          <a:p>
            <a:pPr marL="0" lvl="0" indent="0" algn="l" rtl="0">
              <a:lnSpc>
                <a:spcPct val="107000"/>
              </a:lnSpc>
              <a:spcBef>
                <a:spcPts val="800"/>
              </a:spcBef>
              <a:spcAft>
                <a:spcPts val="0"/>
              </a:spcAft>
              <a:buClr>
                <a:schemeClr val="dk1"/>
              </a:buClr>
              <a:buSzPts val="1100"/>
              <a:buFont typeface="Arial"/>
              <a:buNone/>
            </a:pPr>
            <a:r>
              <a:rPr lang="en" sz="1800">
                <a:latin typeface="Arial"/>
                <a:ea typeface="Arial"/>
                <a:cs typeface="Arial"/>
                <a:sym typeface="Arial"/>
              </a:rPr>
              <a:t>1.</a:t>
            </a:r>
            <a:r>
              <a:rPr lang="en" sz="1800"/>
              <a:t>We have two electronics centers for basic electronic support and advanced/PCB support (can design and make your own PCB)</a:t>
            </a:r>
            <a:endParaRPr sz="1800"/>
          </a:p>
          <a:p>
            <a:pPr marL="0" lvl="0" indent="0" algn="l" rtl="0">
              <a:lnSpc>
                <a:spcPct val="107000"/>
              </a:lnSpc>
              <a:spcBef>
                <a:spcPts val="0"/>
              </a:spcBef>
              <a:spcAft>
                <a:spcPts val="0"/>
              </a:spcAft>
              <a:buClr>
                <a:schemeClr val="dk1"/>
              </a:buClr>
              <a:buSzPts val="1100"/>
              <a:buFont typeface="Arial"/>
              <a:buNone/>
            </a:pPr>
            <a:r>
              <a:rPr lang="en" sz="1800">
                <a:latin typeface="Arial"/>
                <a:ea typeface="Arial"/>
                <a:cs typeface="Arial"/>
                <a:sym typeface="Arial"/>
              </a:rPr>
              <a:t>2.</a:t>
            </a:r>
            <a:r>
              <a:rPr lang="en" sz="1800"/>
              <a:t>We have a manufacturing center where you can use wood tools or metal tools (like mills, lathes, and CNC machines)</a:t>
            </a:r>
            <a:endParaRPr sz="1800"/>
          </a:p>
          <a:p>
            <a:pPr marL="0" lvl="0" indent="0" algn="l" rtl="0">
              <a:lnSpc>
                <a:spcPct val="107000"/>
              </a:lnSpc>
              <a:spcBef>
                <a:spcPts val="0"/>
              </a:spcBef>
              <a:spcAft>
                <a:spcPts val="0"/>
              </a:spcAft>
              <a:buClr>
                <a:schemeClr val="dk1"/>
              </a:buClr>
              <a:buSzPts val="1100"/>
              <a:buFont typeface="Arial"/>
              <a:buNone/>
            </a:pPr>
            <a:r>
              <a:rPr lang="en" sz="1800">
                <a:latin typeface="Arial"/>
                <a:ea typeface="Arial"/>
                <a:cs typeface="Arial"/>
                <a:sym typeface="Arial"/>
              </a:rPr>
              <a:t>3.</a:t>
            </a:r>
            <a:r>
              <a:rPr lang="en" sz="1800"/>
              <a:t>We have 5 laser cutters, about 15 3D printers</a:t>
            </a:r>
            <a:endParaRPr sz="1800"/>
          </a:p>
          <a:p>
            <a:pPr marL="0" lvl="0" indent="0" algn="l" rtl="0">
              <a:lnSpc>
                <a:spcPct val="107000"/>
              </a:lnSpc>
              <a:spcBef>
                <a:spcPts val="0"/>
              </a:spcBef>
              <a:spcAft>
                <a:spcPts val="0"/>
              </a:spcAft>
              <a:buClr>
                <a:schemeClr val="dk1"/>
              </a:buClr>
              <a:buSzPts val="1100"/>
              <a:buFont typeface="Arial"/>
              <a:buNone/>
            </a:pPr>
            <a:r>
              <a:rPr lang="en" sz="1800">
                <a:latin typeface="Arial"/>
                <a:ea typeface="Arial"/>
                <a:cs typeface="Arial"/>
                <a:sym typeface="Arial"/>
              </a:rPr>
              <a:t>4.</a:t>
            </a:r>
            <a:r>
              <a:rPr lang="en" sz="1800"/>
              <a:t>A project depot with openly available tools</a:t>
            </a:r>
            <a:endParaRPr sz="1800"/>
          </a:p>
          <a:p>
            <a:pPr marL="0" lvl="0" indent="0" algn="l" rtl="0">
              <a:lnSpc>
                <a:spcPct val="107000"/>
              </a:lnSpc>
              <a:spcBef>
                <a:spcPts val="0"/>
              </a:spcBef>
              <a:spcAft>
                <a:spcPts val="0"/>
              </a:spcAft>
              <a:buClr>
                <a:schemeClr val="dk1"/>
              </a:buClr>
              <a:buSzPts val="1100"/>
              <a:buFont typeface="Arial"/>
              <a:buNone/>
            </a:pPr>
            <a:r>
              <a:rPr lang="en" sz="1800">
                <a:latin typeface="Arial"/>
                <a:ea typeface="Arial"/>
                <a:cs typeface="Arial"/>
                <a:sym typeface="Arial"/>
              </a:rPr>
              <a:t>5.</a:t>
            </a:r>
            <a:r>
              <a:rPr lang="en" sz="1800"/>
              <a:t>And a consumables closet, where there is a bunch of free supplies that you can use for your projects.</a:t>
            </a:r>
            <a:endParaRPr sz="1800"/>
          </a:p>
          <a:p>
            <a:pPr marL="0" lvl="0" indent="0" algn="l" rtl="0">
              <a:lnSpc>
                <a:spcPct val="107000"/>
              </a:lnSpc>
              <a:spcBef>
                <a:spcPts val="0"/>
              </a:spcBef>
              <a:spcAft>
                <a:spcPts val="0"/>
              </a:spcAft>
              <a:buClr>
                <a:schemeClr val="dk1"/>
              </a:buClr>
              <a:buSzPts val="1100"/>
              <a:buFont typeface="Arial"/>
              <a:buNone/>
            </a:pPr>
            <a:r>
              <a:rPr lang="en" sz="1800"/>
              <a:t>Most of all though, we have six engineers, two machinists, many support students (look for the navy blue vests) staffed in the ITL Program, whose main priority is to provide excellent support to students and faculty, so be sure to come ask us questions!</a:t>
            </a:r>
            <a:endParaRPr sz="1800"/>
          </a:p>
          <a:p>
            <a:pPr marL="0" lvl="0" indent="0" algn="l" rtl="0">
              <a:spcBef>
                <a:spcPts val="800"/>
              </a:spcBef>
              <a:spcAft>
                <a:spcPts val="0"/>
              </a:spcAft>
              <a:buNone/>
            </a:pPr>
            <a:endParaRPr sz="1400"/>
          </a:p>
        </p:txBody>
      </p:sp>
      <p:sp>
        <p:nvSpPr>
          <p:cNvPr id="279" name="Google Shape;279;g151b734ef92_0_125:notes"/>
          <p:cNvSpPr txBox="1">
            <a:spLocks noGrp="1"/>
          </p:cNvSpPr>
          <p:nvPr>
            <p:ph type="sldNum" idx="12"/>
          </p:nvPr>
        </p:nvSpPr>
        <p:spPr>
          <a:xfrm>
            <a:off x="3884613" y="8685214"/>
            <a:ext cx="2971800" cy="459000"/>
          </a:xfrm>
          <a:prstGeom prst="rect">
            <a:avLst/>
          </a:prstGeom>
          <a:noFill/>
          <a:ln>
            <a:noFill/>
          </a:ln>
        </p:spPr>
        <p:txBody>
          <a:bodyPr spcFirstLastPara="1" wrap="square" lIns="89600" tIns="89600" rIns="89600" bIns="89600" anchor="ctr" anchorCtr="0">
            <a:noAutofit/>
          </a:bodyPr>
          <a:lstStyle/>
          <a:p>
            <a:pPr marL="0" lvl="0" indent="0" algn="l" rtl="0">
              <a:spcBef>
                <a:spcPts val="0"/>
              </a:spcBef>
              <a:spcAft>
                <a:spcPts val="0"/>
              </a:spcAft>
              <a:buClr>
                <a:srgbClr val="000000"/>
              </a:buClr>
              <a:buFont typeface="Arial"/>
              <a:buNone/>
            </a:pPr>
            <a:fld id="{00000000-1234-1234-1234-123412341234}" type="slidenum">
              <a:rPr lang="en" sz="1400"/>
              <a:t>3</a:t>
            </a:fld>
            <a:endParaRPr sz="14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51b734ef92_0_1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51b734ef92_0_125:notes"/>
          <p:cNvSpPr txBox="1">
            <a:spLocks noGrp="1"/>
          </p:cNvSpPr>
          <p:nvPr>
            <p:ph type="body" idx="1"/>
          </p:nvPr>
        </p:nvSpPr>
        <p:spPr>
          <a:xfrm>
            <a:off x="685800" y="4400550"/>
            <a:ext cx="5486400" cy="3600600"/>
          </a:xfrm>
          <a:prstGeom prst="rect">
            <a:avLst/>
          </a:prstGeom>
          <a:noFill/>
          <a:ln>
            <a:noFill/>
          </a:ln>
        </p:spPr>
        <p:txBody>
          <a:bodyPr spcFirstLastPara="1" wrap="square" lIns="89600" tIns="89600" rIns="89600" bIns="89600" anchor="ctr" anchorCtr="0">
            <a:noAutofit/>
          </a:bodyPr>
          <a:lstStyle/>
          <a:p>
            <a:pPr>
              <a:lnSpc>
                <a:spcPct val="107000"/>
              </a:lnSpc>
            </a:pPr>
            <a:endParaRPr lang="en" sz="1800">
              <a:ea typeface="Calibri"/>
              <a:cs typeface="Calibri"/>
            </a:endParaRPr>
          </a:p>
        </p:txBody>
      </p:sp>
      <p:sp>
        <p:nvSpPr>
          <p:cNvPr id="279" name="Google Shape;279;g151b734ef92_0_125:notes"/>
          <p:cNvSpPr txBox="1">
            <a:spLocks noGrp="1"/>
          </p:cNvSpPr>
          <p:nvPr>
            <p:ph type="sldNum" idx="12"/>
          </p:nvPr>
        </p:nvSpPr>
        <p:spPr>
          <a:xfrm>
            <a:off x="3884613" y="8685214"/>
            <a:ext cx="2971800" cy="459000"/>
          </a:xfrm>
          <a:prstGeom prst="rect">
            <a:avLst/>
          </a:prstGeom>
          <a:noFill/>
          <a:ln>
            <a:noFill/>
          </a:ln>
        </p:spPr>
        <p:txBody>
          <a:bodyPr spcFirstLastPara="1" wrap="square" lIns="89600" tIns="89600" rIns="89600" bIns="89600" anchor="ctr" anchorCtr="0">
            <a:noAutofit/>
          </a:bodyPr>
          <a:lstStyle/>
          <a:p>
            <a:pPr marL="0" lvl="0" indent="0" algn="l" rtl="0">
              <a:spcBef>
                <a:spcPts val="0"/>
              </a:spcBef>
              <a:spcAft>
                <a:spcPts val="0"/>
              </a:spcAft>
              <a:buClr>
                <a:srgbClr val="000000"/>
              </a:buClr>
              <a:buFont typeface="Arial"/>
              <a:buNone/>
            </a:pPr>
            <a:fld id="{00000000-1234-1234-1234-123412341234}" type="slidenum">
              <a:rPr lang="en" sz="1400"/>
              <a:t>4</a:t>
            </a:fld>
            <a:endParaRPr sz="1400"/>
          </a:p>
        </p:txBody>
      </p:sp>
    </p:spTree>
    <p:extLst>
      <p:ext uri="{BB962C8B-B14F-4D97-AF65-F5344CB8AC3E}">
        <p14:creationId xmlns:p14="http://schemas.microsoft.com/office/powerpoint/2010/main" val="149643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Calibri"/>
              <a:buChar char="-"/>
            </a:pPr>
            <a:r>
              <a:rPr lang="en-US">
                <a:ea typeface="Calibri"/>
                <a:cs typeface="Calibri"/>
              </a:rPr>
              <a:t>Step 0 – Designing your PCB on your own (Taking the workshop) </a:t>
            </a:r>
          </a:p>
          <a:p>
            <a:pPr marL="171450" indent="-171450">
              <a:buFont typeface="Calibri"/>
              <a:buChar char="-"/>
            </a:pPr>
            <a:r>
              <a:rPr lang="en-US">
                <a:ea typeface="Calibri"/>
                <a:cs typeface="Calibri"/>
              </a:rPr>
              <a:t>Step 1 – Design review with Lauren to talk about your PCB and any flaws it may have </a:t>
            </a:r>
          </a:p>
          <a:p>
            <a:pPr marL="171450" indent="-171450">
              <a:buFont typeface="Calibri"/>
              <a:buChar char="-"/>
            </a:pPr>
            <a:r>
              <a:rPr lang="en-US">
                <a:ea typeface="Calibri"/>
                <a:cs typeface="Calibri"/>
              </a:rPr>
              <a:t>Step 2 – Manufacture PCB with the equipment we have at the ITLL </a:t>
            </a:r>
          </a:p>
          <a:p>
            <a:pPr marL="171450" indent="-171450">
              <a:buFont typeface="Calibri"/>
              <a:buChar char="-"/>
            </a:pPr>
            <a:r>
              <a:rPr lang="en-US">
                <a:ea typeface="Calibri"/>
                <a:cs typeface="Calibri"/>
              </a:rPr>
              <a:t>Step 3 – Assemble all electronic components onto the board to make it functioning  </a:t>
            </a:r>
          </a:p>
        </p:txBody>
      </p:sp>
      <p:sp>
        <p:nvSpPr>
          <p:cNvPr id="4" name="Slide Number Placeholder 3"/>
          <p:cNvSpPr>
            <a:spLocks noGrp="1"/>
          </p:cNvSpPr>
          <p:nvPr>
            <p:ph type="sldNum" sz="quarter" idx="5"/>
          </p:nvPr>
        </p:nvSpPr>
        <p:spPr/>
        <p:txBody>
          <a:bodyPr/>
          <a:lstStyle/>
          <a:p>
            <a:fld id="{2DD854D0-8CA3-456C-A2EE-7E876FFBA7DD}" type="slidenum">
              <a:rPr lang="en-US"/>
              <a:t>5</a:t>
            </a:fld>
            <a:endParaRPr lang="en-US"/>
          </a:p>
        </p:txBody>
      </p:sp>
    </p:spTree>
    <p:extLst>
      <p:ext uri="{BB962C8B-B14F-4D97-AF65-F5344CB8AC3E}">
        <p14:creationId xmlns:p14="http://schemas.microsoft.com/office/powerpoint/2010/main" val="20271271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Calibri"/>
              <a:buChar char="-"/>
            </a:pPr>
            <a:r>
              <a:rPr lang="en-US">
                <a:ea typeface="Calibri"/>
                <a:cs typeface="Calibri"/>
              </a:rPr>
              <a:t>Material we have is FR4 (two sided with </a:t>
            </a:r>
            <a:r>
              <a:rPr lang="en-US" err="1">
                <a:ea typeface="Calibri"/>
                <a:cs typeface="Calibri"/>
              </a:rPr>
              <a:t>dialectric</a:t>
            </a:r>
            <a:r>
              <a:rPr lang="en-US">
                <a:ea typeface="Calibri"/>
                <a:cs typeface="Calibri"/>
              </a:rPr>
              <a:t> in middle, single sided) </a:t>
            </a:r>
          </a:p>
          <a:p>
            <a:pPr marL="171450" indent="-171450">
              <a:buFont typeface="Calibri"/>
              <a:buChar char="-"/>
            </a:pPr>
            <a:r>
              <a:rPr lang="en-US">
                <a:ea typeface="Calibri"/>
                <a:cs typeface="Calibri"/>
              </a:rPr>
              <a:t>Our process is a subtractive process. We drill holes for any components specified in the schematic </a:t>
            </a:r>
          </a:p>
          <a:p>
            <a:pPr marL="171450" indent="-171450">
              <a:buFont typeface="Calibri"/>
              <a:buChar char="-"/>
            </a:pPr>
            <a:r>
              <a:rPr lang="en-US">
                <a:ea typeface="Calibri"/>
                <a:cs typeface="Calibri"/>
              </a:rPr>
              <a:t>Then we mill the unwanted copper away from the board to leave copper traces (like wires) on the board</a:t>
            </a:r>
          </a:p>
        </p:txBody>
      </p:sp>
      <p:sp>
        <p:nvSpPr>
          <p:cNvPr id="4" name="Slide Number Placeholder 3"/>
          <p:cNvSpPr>
            <a:spLocks noGrp="1"/>
          </p:cNvSpPr>
          <p:nvPr>
            <p:ph type="sldNum" sz="quarter" idx="5"/>
          </p:nvPr>
        </p:nvSpPr>
        <p:spPr/>
        <p:txBody>
          <a:bodyPr/>
          <a:lstStyle/>
          <a:p>
            <a:fld id="{2DD854D0-8CA3-456C-A2EE-7E876FFBA7DD}" type="slidenum">
              <a:rPr lang="en-US"/>
              <a:t>6</a:t>
            </a:fld>
            <a:endParaRPr lang="en-US"/>
          </a:p>
        </p:txBody>
      </p:sp>
    </p:spTree>
    <p:extLst>
      <p:ext uri="{BB962C8B-B14F-4D97-AF65-F5344CB8AC3E}">
        <p14:creationId xmlns:p14="http://schemas.microsoft.com/office/powerpoint/2010/main" val="2830054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Calibri"/>
              <a:buChar char="-"/>
            </a:pPr>
            <a:r>
              <a:rPr lang="en-US">
                <a:ea typeface="Calibri"/>
                <a:cs typeface="Calibri"/>
              </a:rPr>
              <a:t>Make </a:t>
            </a:r>
            <a:r>
              <a:rPr lang="en-US" err="1">
                <a:ea typeface="Calibri"/>
                <a:cs typeface="Calibri"/>
              </a:rPr>
              <a:t>shcematic</a:t>
            </a:r>
            <a:r>
              <a:rPr lang="en-US">
                <a:ea typeface="Calibri"/>
                <a:cs typeface="Calibri"/>
              </a:rPr>
              <a:t> </a:t>
            </a:r>
          </a:p>
          <a:p>
            <a:pPr marL="285750" indent="-285750">
              <a:buFont typeface="Calibri"/>
              <a:buChar char="-"/>
            </a:pPr>
            <a:r>
              <a:rPr lang="en-US">
                <a:ea typeface="Calibri"/>
                <a:cs typeface="Calibri"/>
              </a:rPr>
              <a:t>Make PCB layout, where we lay/map out all components on board specified from our schematic </a:t>
            </a:r>
          </a:p>
          <a:p>
            <a:pPr marL="285750" indent="-285750">
              <a:buFont typeface="Calibri"/>
              <a:buChar char="-"/>
            </a:pPr>
            <a:r>
              <a:rPr lang="en-US">
                <a:ea typeface="Calibri"/>
                <a:cs typeface="Calibri"/>
              </a:rPr>
              <a:t>Then generate </a:t>
            </a:r>
            <a:r>
              <a:rPr lang="en-US" err="1">
                <a:ea typeface="Calibri"/>
                <a:cs typeface="Calibri"/>
              </a:rPr>
              <a:t>gerber</a:t>
            </a:r>
            <a:r>
              <a:rPr lang="en-US">
                <a:ea typeface="Calibri"/>
                <a:cs typeface="Calibri"/>
              </a:rPr>
              <a:t> files to manufacture the PCB (we can think of these similar to </a:t>
            </a:r>
            <a:r>
              <a:rPr lang="en-US" err="1">
                <a:ea typeface="Calibri"/>
                <a:cs typeface="Calibri"/>
              </a:rPr>
              <a:t>gcode</a:t>
            </a:r>
            <a:r>
              <a:rPr lang="en-US">
                <a:ea typeface="Calibri"/>
                <a:cs typeface="Calibri"/>
              </a:rPr>
              <a:t> files for 3D printing) </a:t>
            </a:r>
          </a:p>
          <a:p>
            <a:pPr marL="285750" indent="-285750">
              <a:buFont typeface="Calibri"/>
              <a:buChar char="-"/>
            </a:pPr>
            <a:r>
              <a:rPr lang="en-US">
                <a:ea typeface="Calibri"/>
                <a:cs typeface="Calibri"/>
              </a:rPr>
              <a:t>Helps the machines manufacturing understand where to drill holes and mill out traces</a:t>
            </a:r>
          </a:p>
        </p:txBody>
      </p:sp>
      <p:sp>
        <p:nvSpPr>
          <p:cNvPr id="4" name="Slide Number Placeholder 3"/>
          <p:cNvSpPr>
            <a:spLocks noGrp="1"/>
          </p:cNvSpPr>
          <p:nvPr>
            <p:ph type="sldNum" sz="quarter" idx="5"/>
          </p:nvPr>
        </p:nvSpPr>
        <p:spPr/>
        <p:txBody>
          <a:bodyPr/>
          <a:lstStyle/>
          <a:p>
            <a:fld id="{2DD854D0-8CA3-456C-A2EE-7E876FFBA7DD}" type="slidenum">
              <a:rPr lang="en-US"/>
              <a:t>7</a:t>
            </a:fld>
            <a:endParaRPr lang="en-US"/>
          </a:p>
        </p:txBody>
      </p:sp>
    </p:spTree>
    <p:extLst>
      <p:ext uri="{BB962C8B-B14F-4D97-AF65-F5344CB8AC3E}">
        <p14:creationId xmlns:p14="http://schemas.microsoft.com/office/powerpoint/2010/main" val="561503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4AA73-A639-C1FF-049E-FC0056C5C4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FF6218-91C8-F92E-D37D-349997607C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1B2281-E9CE-1C04-821C-E0E57E6831A4}"/>
              </a:ext>
            </a:extLst>
          </p:cNvPr>
          <p:cNvSpPr>
            <a:spLocks noGrp="1"/>
          </p:cNvSpPr>
          <p:nvPr>
            <p:ph type="body" idx="1"/>
          </p:nvPr>
        </p:nvSpPr>
        <p:spPr/>
        <p:txBody>
          <a:bodyPr/>
          <a:lstStyle/>
          <a:p>
            <a:pPr marL="171450" indent="-171450">
              <a:buFont typeface="Calibri"/>
              <a:buChar char="-"/>
            </a:pPr>
            <a:r>
              <a:rPr lang="en-US">
                <a:ea typeface="Calibri"/>
                <a:cs typeface="Calibri"/>
              </a:rPr>
              <a:t>Log in to computers – google – link </a:t>
            </a:r>
          </a:p>
          <a:p>
            <a:pPr marL="171450" indent="-171450">
              <a:buFont typeface="Calibri"/>
              <a:buChar char="-"/>
            </a:pPr>
            <a:r>
              <a:rPr lang="en-US">
                <a:ea typeface="Calibri"/>
                <a:cs typeface="Calibri"/>
              </a:rPr>
              <a:t>Really important that you save to desktop and extract all files </a:t>
            </a:r>
          </a:p>
          <a:p>
            <a:endParaRPr lang="en-US">
              <a:ea typeface="Calibri"/>
              <a:cs typeface="Calibri"/>
            </a:endParaRPr>
          </a:p>
          <a:p>
            <a:pPr marL="171450" indent="-171450">
              <a:buFont typeface="Calibri"/>
              <a:buChar char="-"/>
            </a:pPr>
            <a:endParaRPr lang="en-US">
              <a:ea typeface="Calibri"/>
              <a:cs typeface="Calibri"/>
            </a:endParaRPr>
          </a:p>
        </p:txBody>
      </p:sp>
      <p:sp>
        <p:nvSpPr>
          <p:cNvPr id="4" name="Slide Number Placeholder 3">
            <a:extLst>
              <a:ext uri="{FF2B5EF4-FFF2-40B4-BE49-F238E27FC236}">
                <a16:creationId xmlns:a16="http://schemas.microsoft.com/office/drawing/2014/main" id="{1A1A82BC-42AA-F379-D2F3-B39BACA67CA5}"/>
              </a:ext>
            </a:extLst>
          </p:cNvPr>
          <p:cNvSpPr>
            <a:spLocks noGrp="1"/>
          </p:cNvSpPr>
          <p:nvPr>
            <p:ph type="sldNum" sz="quarter" idx="5"/>
          </p:nvPr>
        </p:nvSpPr>
        <p:spPr/>
        <p:txBody>
          <a:bodyPr/>
          <a:lstStyle/>
          <a:p>
            <a:fld id="{2DD854D0-8CA3-456C-A2EE-7E876FFBA7DD}" type="slidenum">
              <a:rPr lang="en-US"/>
              <a:t>9</a:t>
            </a:fld>
            <a:endParaRPr lang="en-US"/>
          </a:p>
        </p:txBody>
      </p:sp>
    </p:spTree>
    <p:extLst>
      <p:ext uri="{BB962C8B-B14F-4D97-AF65-F5344CB8AC3E}">
        <p14:creationId xmlns:p14="http://schemas.microsoft.com/office/powerpoint/2010/main" val="3222999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F2AE9-FAD0-97C6-88E8-83646054D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74BDF6-3014-109C-7F3F-1908B39147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E9B8F8-6DD0-A198-6C59-3EBD458D8B7C}"/>
              </a:ext>
            </a:extLst>
          </p:cNvPr>
          <p:cNvSpPr>
            <a:spLocks noGrp="1"/>
          </p:cNvSpPr>
          <p:nvPr>
            <p:ph type="body" idx="1"/>
          </p:nvPr>
        </p:nvSpPr>
        <p:spPr/>
        <p:txBody>
          <a:bodyPr/>
          <a:lstStyle/>
          <a:p>
            <a:pPr marL="171450" indent="-171450">
              <a:buFont typeface="Calibri"/>
              <a:buChar char="-"/>
            </a:pPr>
            <a:r>
              <a:rPr lang="en-US">
                <a:ea typeface="Calibri"/>
                <a:cs typeface="Calibri"/>
              </a:rPr>
              <a:t>Log in to computers – google – link </a:t>
            </a:r>
          </a:p>
          <a:p>
            <a:pPr marL="171450" indent="-171450">
              <a:buFont typeface="Calibri"/>
              <a:buChar char="-"/>
            </a:pPr>
            <a:r>
              <a:rPr lang="en-US">
                <a:ea typeface="Calibri"/>
                <a:cs typeface="Calibri"/>
              </a:rPr>
              <a:t>Really important that you save to desktop and extract all files </a:t>
            </a:r>
          </a:p>
          <a:p>
            <a:endParaRPr lang="en-US">
              <a:ea typeface="Calibri"/>
              <a:cs typeface="Calibri"/>
            </a:endParaRPr>
          </a:p>
          <a:p>
            <a:pPr marL="171450" indent="-171450">
              <a:buFont typeface="Calibri"/>
              <a:buChar char="-"/>
            </a:pPr>
            <a:endParaRPr lang="en-US">
              <a:ea typeface="Calibri"/>
              <a:cs typeface="Calibri"/>
            </a:endParaRPr>
          </a:p>
        </p:txBody>
      </p:sp>
      <p:sp>
        <p:nvSpPr>
          <p:cNvPr id="4" name="Slide Number Placeholder 3">
            <a:extLst>
              <a:ext uri="{FF2B5EF4-FFF2-40B4-BE49-F238E27FC236}">
                <a16:creationId xmlns:a16="http://schemas.microsoft.com/office/drawing/2014/main" id="{EAB91DBC-44D1-CC5D-333C-4F37B1FBFF11}"/>
              </a:ext>
            </a:extLst>
          </p:cNvPr>
          <p:cNvSpPr>
            <a:spLocks noGrp="1"/>
          </p:cNvSpPr>
          <p:nvPr>
            <p:ph type="sldNum" sz="quarter" idx="5"/>
          </p:nvPr>
        </p:nvSpPr>
        <p:spPr/>
        <p:txBody>
          <a:bodyPr/>
          <a:lstStyle/>
          <a:p>
            <a:fld id="{2DD854D0-8CA3-456C-A2EE-7E876FFBA7DD}" type="slidenum">
              <a:rPr lang="en-US"/>
              <a:t>10</a:t>
            </a:fld>
            <a:endParaRPr lang="en-US"/>
          </a:p>
        </p:txBody>
      </p:sp>
    </p:spTree>
    <p:extLst>
      <p:ext uri="{BB962C8B-B14F-4D97-AF65-F5344CB8AC3E}">
        <p14:creationId xmlns:p14="http://schemas.microsoft.com/office/powerpoint/2010/main" val="4159106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0EF535-7734-4905-9C34-0067C9D572EC}" type="slidenum">
              <a:rPr lang="en-US" smtClean="0"/>
              <a:t>11</a:t>
            </a:fld>
            <a:endParaRPr lang="en-US"/>
          </a:p>
        </p:txBody>
      </p:sp>
    </p:spTree>
    <p:extLst>
      <p:ext uri="{BB962C8B-B14F-4D97-AF65-F5344CB8AC3E}">
        <p14:creationId xmlns:p14="http://schemas.microsoft.com/office/powerpoint/2010/main" val="23903026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Calibri"/>
              <a:buChar char="-"/>
            </a:pPr>
            <a:r>
              <a:rPr lang="en-US">
                <a:ea typeface="Calibri"/>
                <a:cs typeface="Calibri"/>
              </a:rPr>
              <a:t>Log in to computers – google – link </a:t>
            </a:r>
          </a:p>
          <a:p>
            <a:pPr marL="171450" indent="-171450">
              <a:buFont typeface="Calibri"/>
              <a:buChar char="-"/>
            </a:pPr>
            <a:r>
              <a:rPr lang="en-US">
                <a:ea typeface="Calibri"/>
                <a:cs typeface="Calibri"/>
              </a:rPr>
              <a:t>Really important that you save to desktop and extract all files </a:t>
            </a:r>
          </a:p>
          <a:p>
            <a:endParaRPr lang="en-US">
              <a:ea typeface="Calibri"/>
              <a:cs typeface="Calibri"/>
            </a:endParaRPr>
          </a:p>
          <a:p>
            <a:pPr marL="171450" indent="-171450">
              <a:buFont typeface="Calibri"/>
              <a:buChar char="-"/>
            </a:pPr>
            <a:endParaRPr lang="en-US">
              <a:ea typeface="Calibri"/>
              <a:cs typeface="Calibri"/>
            </a:endParaRPr>
          </a:p>
        </p:txBody>
      </p:sp>
      <p:sp>
        <p:nvSpPr>
          <p:cNvPr id="4" name="Slide Number Placeholder 3"/>
          <p:cNvSpPr>
            <a:spLocks noGrp="1"/>
          </p:cNvSpPr>
          <p:nvPr>
            <p:ph type="sldNum" sz="quarter" idx="5"/>
          </p:nvPr>
        </p:nvSpPr>
        <p:spPr/>
        <p:txBody>
          <a:bodyPr/>
          <a:lstStyle/>
          <a:p>
            <a:fld id="{2DD854D0-8CA3-456C-A2EE-7E876FFBA7DD}" type="slidenum">
              <a:rPr lang="en-US"/>
              <a:t>12</a:t>
            </a:fld>
            <a:endParaRPr lang="en-US"/>
          </a:p>
        </p:txBody>
      </p:sp>
    </p:spTree>
    <p:extLst>
      <p:ext uri="{BB962C8B-B14F-4D97-AF65-F5344CB8AC3E}">
        <p14:creationId xmlns:p14="http://schemas.microsoft.com/office/powerpoint/2010/main" val="372706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DD854D0-8CA3-456C-A2EE-7E876FFBA7DD}" type="slidenum">
              <a:rPr lang="en-US" smtClean="0"/>
              <a:t>20</a:t>
            </a:fld>
            <a:endParaRPr lang="en-US"/>
          </a:p>
        </p:txBody>
      </p:sp>
    </p:spTree>
    <p:extLst>
      <p:ext uri="{BB962C8B-B14F-4D97-AF65-F5344CB8AC3E}">
        <p14:creationId xmlns:p14="http://schemas.microsoft.com/office/powerpoint/2010/main" val="185464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Calibri"/>
              <a:buChar char="-"/>
            </a:pPr>
            <a:r>
              <a:rPr lang="en-US">
                <a:ea typeface="Calibri"/>
                <a:cs typeface="Calibri"/>
              </a:rPr>
              <a:t>No nodes on pins. Blue dot on node of component is bad etiquette – want a little bit of wire in between. Older programs used to cause error </a:t>
            </a:r>
          </a:p>
          <a:p>
            <a:pPr marL="171450" indent="-171450">
              <a:buFont typeface="Calibri"/>
              <a:buChar char="-"/>
            </a:pPr>
            <a:r>
              <a:rPr lang="en-US">
                <a:ea typeface="Calibri"/>
                <a:cs typeface="Calibri"/>
              </a:rPr>
              <a:t>No 4 way junctions. 4 components connected at one center node </a:t>
            </a:r>
          </a:p>
          <a:p>
            <a:pPr marL="171450" indent="-171450">
              <a:buFont typeface="Calibri"/>
              <a:buChar char="-"/>
            </a:pPr>
            <a:r>
              <a:rPr lang="en-US">
                <a:ea typeface="Calibri"/>
                <a:cs typeface="Calibri"/>
              </a:rPr>
              <a:t>No components wired directly together </a:t>
            </a:r>
          </a:p>
        </p:txBody>
      </p:sp>
      <p:sp>
        <p:nvSpPr>
          <p:cNvPr id="4" name="Slide Number Placeholder 3"/>
          <p:cNvSpPr>
            <a:spLocks noGrp="1"/>
          </p:cNvSpPr>
          <p:nvPr>
            <p:ph type="sldNum" sz="quarter" idx="5"/>
          </p:nvPr>
        </p:nvSpPr>
        <p:spPr/>
        <p:txBody>
          <a:bodyPr/>
          <a:lstStyle/>
          <a:p>
            <a:fld id="{2DD854D0-8CA3-456C-A2EE-7E876FFBA7DD}" type="slidenum">
              <a:rPr lang="en-US"/>
              <a:t>36</a:t>
            </a:fld>
            <a:endParaRPr lang="en-US"/>
          </a:p>
        </p:txBody>
      </p:sp>
    </p:spTree>
    <p:extLst>
      <p:ext uri="{BB962C8B-B14F-4D97-AF65-F5344CB8AC3E}">
        <p14:creationId xmlns:p14="http://schemas.microsoft.com/office/powerpoint/2010/main" val="849160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8D38747-4367-4BD2-8D51-C97E202738E2}" type="datetime1">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1153996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C55A3C-5767-4844-A0A3-83778C2E5409}" type="datetime1">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25645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1114142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DFCD27C-8599-43EF-BA1D-14DDC1946E06}"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11195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9343D99-809A-49C0-96E5-4250D0B498EE}" type="datetime1">
              <a:rPr lang="en-US" smtClean="0"/>
              <a:t>4/6/2026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568757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43DE9B-B678-4EFB-BB7D-A4370204A0B0}" type="datetime1">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220085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4/6/2026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859272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3755173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4/6/2026</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00140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1547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14103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734045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295156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544685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17443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17E833E-1B6D-415F-AD29-75AE8C43BD0D}" type="datetime1">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914930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52596F-08A7-4B70-989A-F2B1CF31E66B}" type="datetime1">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049369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7"/>
        <p:cNvGrpSpPr/>
        <p:nvPr/>
      </p:nvGrpSpPr>
      <p:grpSpPr>
        <a:xfrm>
          <a:off x="0" y="0"/>
          <a:ext cx="0" cy="0"/>
          <a:chOff x="0" y="0"/>
          <a:chExt cx="0" cy="0"/>
        </a:xfrm>
      </p:grpSpPr>
      <p:sp>
        <p:nvSpPr>
          <p:cNvPr id="158" name="Google Shape;158;p38"/>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59" name="Google Shape;159;p38"/>
          <p:cNvSpPr txBox="1">
            <a:spLocks noGrp="1"/>
          </p:cNvSpPr>
          <p:nvPr>
            <p:ph type="body" idx="1"/>
          </p:nvPr>
        </p:nvSpPr>
        <p:spPr>
          <a:xfrm>
            <a:off x="838200" y="1825625"/>
            <a:ext cx="10515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60" name="Google Shape;160;p38"/>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1" name="Google Shape;161;p38"/>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2" name="Google Shape;162;p38"/>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1085592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63"/>
        <p:cNvGrpSpPr/>
        <p:nvPr/>
      </p:nvGrpSpPr>
      <p:grpSpPr>
        <a:xfrm>
          <a:off x="0" y="0"/>
          <a:ext cx="0" cy="0"/>
          <a:chOff x="0" y="0"/>
          <a:chExt cx="0" cy="0"/>
        </a:xfrm>
      </p:grpSpPr>
      <p:sp>
        <p:nvSpPr>
          <p:cNvPr id="164" name="Google Shape;164;p39"/>
          <p:cNvSpPr txBox="1">
            <a:spLocks noGrp="1"/>
          </p:cNvSpPr>
          <p:nvPr>
            <p:ph type="ctrTitle"/>
          </p:nvPr>
        </p:nvSpPr>
        <p:spPr>
          <a:xfrm>
            <a:off x="1524000" y="1122363"/>
            <a:ext cx="9144000" cy="2387600"/>
          </a:xfrm>
          <a:prstGeom prst="rect">
            <a:avLst/>
          </a:prstGeom>
          <a:noFill/>
          <a:ln>
            <a:noFill/>
          </a:ln>
        </p:spPr>
        <p:txBody>
          <a:bodyPr spcFirstLastPara="1" wrap="square" lIns="68575" tIns="68575" rIns="68575" bIns="68575" anchor="b" anchorCtr="0">
            <a:noAutofit/>
          </a:bodyPr>
          <a:lstStyle>
            <a:lvl1pPr marL="0" marR="0" lvl="0" indent="0" algn="ctr" rtl="0">
              <a:lnSpc>
                <a:spcPct val="90000"/>
              </a:lnSpc>
              <a:spcBef>
                <a:spcPts val="0"/>
              </a:spcBef>
              <a:spcAft>
                <a:spcPts val="0"/>
              </a:spcAft>
              <a:buClr>
                <a:schemeClr val="dk1"/>
              </a:buClr>
              <a:buSzPts val="11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65" name="Google Shape;165;p39"/>
          <p:cNvSpPr txBox="1">
            <a:spLocks noGrp="1"/>
          </p:cNvSpPr>
          <p:nvPr>
            <p:ph type="subTitle" idx="1"/>
          </p:nvPr>
        </p:nvSpPr>
        <p:spPr>
          <a:xfrm>
            <a:off x="1524000" y="3602037"/>
            <a:ext cx="9144000" cy="1655600"/>
          </a:xfrm>
          <a:prstGeom prst="rect">
            <a:avLst/>
          </a:prstGeom>
          <a:noFill/>
          <a:ln>
            <a:noFill/>
          </a:ln>
        </p:spPr>
        <p:txBody>
          <a:bodyPr spcFirstLastPara="1" wrap="square" lIns="68575" tIns="68575" rIns="68575" bIns="68575" anchor="t" anchorCtr="0">
            <a:noAutofit/>
          </a:bodyPr>
          <a:lstStyle>
            <a:lvl1pPr marL="0" marR="0" lvl="0" indent="0" algn="ctr" rtl="0">
              <a:lnSpc>
                <a:spcPct val="90000"/>
              </a:lnSpc>
              <a:spcBef>
                <a:spcPts val="1067"/>
              </a:spcBef>
              <a:spcAft>
                <a:spcPts val="0"/>
              </a:spcAft>
              <a:buClr>
                <a:schemeClr val="dk1"/>
              </a:buClr>
              <a:buSzPts val="2100"/>
              <a:buFont typeface="Arial"/>
              <a:buNone/>
              <a:defRPr sz="2400" b="0" i="0" u="none" strike="noStrike" cap="none">
                <a:solidFill>
                  <a:schemeClr val="dk1"/>
                </a:solidFill>
                <a:latin typeface="Calibri"/>
                <a:ea typeface="Calibri"/>
                <a:cs typeface="Calibri"/>
                <a:sym typeface="Calibri"/>
              </a:defRPr>
            </a:lvl1pPr>
            <a:lvl2pPr marL="457189" marR="0" lvl="1" indent="0" algn="ctr" rtl="0">
              <a:lnSpc>
                <a:spcPct val="90000"/>
              </a:lnSpc>
              <a:spcBef>
                <a:spcPts val="533"/>
              </a:spcBef>
              <a:spcAft>
                <a:spcPts val="0"/>
              </a:spcAft>
              <a:buClr>
                <a:schemeClr val="dk1"/>
              </a:buClr>
              <a:buSzPts val="1800"/>
              <a:buFont typeface="Arial"/>
              <a:buNone/>
              <a:defRPr sz="2000" b="0" i="0" u="none" strike="noStrike" cap="none">
                <a:solidFill>
                  <a:schemeClr val="dk1"/>
                </a:solidFill>
                <a:latin typeface="Calibri"/>
                <a:ea typeface="Calibri"/>
                <a:cs typeface="Calibri"/>
                <a:sym typeface="Calibri"/>
              </a:defRPr>
            </a:lvl2pPr>
            <a:lvl3pPr marL="914377" marR="0" lvl="2" indent="0" algn="ctr" rtl="0">
              <a:lnSpc>
                <a:spcPct val="90000"/>
              </a:lnSpc>
              <a:spcBef>
                <a:spcPts val="533"/>
              </a:spcBef>
              <a:spcAft>
                <a:spcPts val="0"/>
              </a:spcAft>
              <a:buClr>
                <a:schemeClr val="dk1"/>
              </a:buClr>
              <a:buSzPts val="1500"/>
              <a:buFont typeface="Arial"/>
              <a:buNone/>
              <a:defRPr sz="1867" b="0" i="0" u="none" strike="noStrike" cap="none">
                <a:solidFill>
                  <a:schemeClr val="dk1"/>
                </a:solidFill>
                <a:latin typeface="Calibri"/>
                <a:ea typeface="Calibri"/>
                <a:cs typeface="Calibri"/>
                <a:sym typeface="Calibri"/>
              </a:defRPr>
            </a:lvl3pPr>
            <a:lvl4pPr marL="1371566" marR="0" lvl="3"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4pPr>
            <a:lvl5pPr marL="1828754" marR="0" lvl="4"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5pPr>
            <a:lvl6pPr marL="2285943" marR="0" lvl="5"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6pPr>
            <a:lvl7pPr marL="2743131" marR="0" lvl="6"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7pPr>
            <a:lvl8pPr marL="3200320" marR="0" lvl="7"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8pPr>
            <a:lvl9pPr marL="3657509" marR="0" lvl="8"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66" name="Google Shape;166;p39"/>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7" name="Google Shape;167;p39"/>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8" name="Google Shape;168;p3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559866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69"/>
        <p:cNvGrpSpPr/>
        <p:nvPr/>
      </p:nvGrpSpPr>
      <p:grpSpPr>
        <a:xfrm>
          <a:off x="0" y="0"/>
          <a:ext cx="0" cy="0"/>
          <a:chOff x="0" y="0"/>
          <a:chExt cx="0" cy="0"/>
        </a:xfrm>
      </p:grpSpPr>
      <p:sp>
        <p:nvSpPr>
          <p:cNvPr id="170" name="Google Shape;170;p40"/>
          <p:cNvSpPr txBox="1">
            <a:spLocks noGrp="1"/>
          </p:cNvSpPr>
          <p:nvPr>
            <p:ph type="title"/>
          </p:nvPr>
        </p:nvSpPr>
        <p:spPr>
          <a:xfrm>
            <a:off x="831851" y="1709739"/>
            <a:ext cx="10515600" cy="28528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71" name="Google Shape;171;p40"/>
          <p:cNvSpPr txBox="1">
            <a:spLocks noGrp="1"/>
          </p:cNvSpPr>
          <p:nvPr>
            <p:ph type="body" idx="1"/>
          </p:nvPr>
        </p:nvSpPr>
        <p:spPr>
          <a:xfrm>
            <a:off x="831851" y="4589463"/>
            <a:ext cx="10515600" cy="15004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rgbClr val="888888"/>
              </a:buClr>
              <a:buSzPts val="2100"/>
              <a:buFont typeface="Arial"/>
              <a:buNone/>
              <a:defRPr sz="2400" b="0" i="0" u="none" strike="noStrike" cap="none">
                <a:solidFill>
                  <a:srgbClr val="888888"/>
                </a:solidFill>
                <a:latin typeface="Calibri"/>
                <a:ea typeface="Calibri"/>
                <a:cs typeface="Calibri"/>
                <a:sym typeface="Calibri"/>
              </a:defRPr>
            </a:lvl1pPr>
            <a:lvl2pPr marL="1219170" marR="0" lvl="1" indent="-304792" algn="l" rtl="0">
              <a:lnSpc>
                <a:spcPct val="90000"/>
              </a:lnSpc>
              <a:spcBef>
                <a:spcPts val="533"/>
              </a:spcBef>
              <a:spcAft>
                <a:spcPts val="0"/>
              </a:spcAft>
              <a:buClr>
                <a:srgbClr val="888888"/>
              </a:buClr>
              <a:buSzPts val="1800"/>
              <a:buFont typeface="Arial"/>
              <a:buNone/>
              <a:defRPr sz="2000" b="0" i="0" u="none" strike="noStrike" cap="none">
                <a:solidFill>
                  <a:srgbClr val="888888"/>
                </a:solidFill>
                <a:latin typeface="Calibri"/>
                <a:ea typeface="Calibri"/>
                <a:cs typeface="Calibri"/>
                <a:sym typeface="Calibri"/>
              </a:defRPr>
            </a:lvl2pPr>
            <a:lvl3pPr marL="1828754" marR="0" lvl="2" indent="-304792" algn="l" rtl="0">
              <a:lnSpc>
                <a:spcPct val="90000"/>
              </a:lnSpc>
              <a:spcBef>
                <a:spcPts val="533"/>
              </a:spcBef>
              <a:spcAft>
                <a:spcPts val="0"/>
              </a:spcAft>
              <a:buClr>
                <a:srgbClr val="888888"/>
              </a:buClr>
              <a:buSzPts val="1500"/>
              <a:buFont typeface="Arial"/>
              <a:buNone/>
              <a:defRPr sz="1867" b="0" i="0" u="none" strike="noStrike" cap="none">
                <a:solidFill>
                  <a:srgbClr val="888888"/>
                </a:solidFill>
                <a:latin typeface="Calibri"/>
                <a:ea typeface="Calibri"/>
                <a:cs typeface="Calibri"/>
                <a:sym typeface="Calibri"/>
              </a:defRPr>
            </a:lvl3pPr>
            <a:lvl4pPr marL="2438339" marR="0" lvl="3"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4pPr>
            <a:lvl5pPr marL="3047924" marR="0" lvl="4"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5pPr>
            <a:lvl6pPr marL="3657509" marR="0" lvl="5"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6pPr>
            <a:lvl7pPr marL="4267093" marR="0" lvl="6"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7pPr>
            <a:lvl8pPr marL="4876678" marR="0" lvl="7"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8pPr>
            <a:lvl9pPr marL="5486263" marR="0" lvl="8"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172" name="Google Shape;172;p40"/>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3" name="Google Shape;173;p40"/>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4" name="Google Shape;174;p4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471233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75"/>
        <p:cNvGrpSpPr/>
        <p:nvPr/>
      </p:nvGrpSpPr>
      <p:grpSpPr>
        <a:xfrm>
          <a:off x="0" y="0"/>
          <a:ext cx="0" cy="0"/>
          <a:chOff x="0" y="0"/>
          <a:chExt cx="0" cy="0"/>
        </a:xfrm>
      </p:grpSpPr>
      <p:sp>
        <p:nvSpPr>
          <p:cNvPr id="176" name="Google Shape;176;p41"/>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77" name="Google Shape;177;p41"/>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8" name="Google Shape;178;p41"/>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9" name="Google Shape;179;p4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863007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80"/>
        <p:cNvGrpSpPr/>
        <p:nvPr/>
      </p:nvGrpSpPr>
      <p:grpSpPr>
        <a:xfrm>
          <a:off x="0" y="0"/>
          <a:ext cx="0" cy="0"/>
          <a:chOff x="0" y="0"/>
          <a:chExt cx="0" cy="0"/>
        </a:xfrm>
      </p:grpSpPr>
      <p:sp>
        <p:nvSpPr>
          <p:cNvPr id="181" name="Google Shape;181;p42"/>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82" name="Google Shape;182;p42"/>
          <p:cNvSpPr txBox="1">
            <a:spLocks noGrp="1"/>
          </p:cNvSpPr>
          <p:nvPr>
            <p:ph type="body" idx="1"/>
          </p:nvPr>
        </p:nvSpPr>
        <p:spPr>
          <a:xfrm>
            <a:off x="838200" y="1825625"/>
            <a:ext cx="5181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83" name="Google Shape;183;p42"/>
          <p:cNvSpPr txBox="1">
            <a:spLocks noGrp="1"/>
          </p:cNvSpPr>
          <p:nvPr>
            <p:ph type="body" idx="2"/>
          </p:nvPr>
        </p:nvSpPr>
        <p:spPr>
          <a:xfrm>
            <a:off x="6172200" y="1825625"/>
            <a:ext cx="5181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84" name="Google Shape;184;p42"/>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85" name="Google Shape;185;p42"/>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86" name="Google Shape;186;p4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19531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87"/>
        <p:cNvGrpSpPr/>
        <p:nvPr/>
      </p:nvGrpSpPr>
      <p:grpSpPr>
        <a:xfrm>
          <a:off x="0" y="0"/>
          <a:ext cx="0" cy="0"/>
          <a:chOff x="0" y="0"/>
          <a:chExt cx="0" cy="0"/>
        </a:xfrm>
      </p:grpSpPr>
      <p:sp>
        <p:nvSpPr>
          <p:cNvPr id="188" name="Google Shape;188;p43"/>
          <p:cNvSpPr txBox="1">
            <a:spLocks noGrp="1"/>
          </p:cNvSpPr>
          <p:nvPr>
            <p:ph type="title"/>
          </p:nvPr>
        </p:nvSpPr>
        <p:spPr>
          <a:xfrm>
            <a:off x="839788"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89" name="Google Shape;189;p43"/>
          <p:cNvSpPr txBox="1">
            <a:spLocks noGrp="1"/>
          </p:cNvSpPr>
          <p:nvPr>
            <p:ph type="body" idx="1"/>
          </p:nvPr>
        </p:nvSpPr>
        <p:spPr>
          <a:xfrm>
            <a:off x="839788" y="1681163"/>
            <a:ext cx="5158000" cy="824000"/>
          </a:xfrm>
          <a:prstGeom prst="rect">
            <a:avLst/>
          </a:prstGeom>
          <a:noFill/>
          <a:ln>
            <a:noFill/>
          </a:ln>
        </p:spPr>
        <p:txBody>
          <a:bodyPr spcFirstLastPara="1" wrap="square" lIns="68575" tIns="68575" rIns="68575" bIns="68575" anchor="b" anchorCtr="0">
            <a:noAutofit/>
          </a:bodyPr>
          <a:lstStyle>
            <a:lvl1pPr marL="609585" marR="0" lvl="0" indent="-304792" algn="l" rtl="0">
              <a:lnSpc>
                <a:spcPct val="90000"/>
              </a:lnSpc>
              <a:spcBef>
                <a:spcPts val="1067"/>
              </a:spcBef>
              <a:spcAft>
                <a:spcPts val="0"/>
              </a:spcAft>
              <a:buClr>
                <a:schemeClr val="dk1"/>
              </a:buClr>
              <a:buSzPts val="2100"/>
              <a:buFont typeface="Arial"/>
              <a:buNone/>
              <a:defRPr sz="2400" b="1"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2000" b="1"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867" b="1"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90" name="Google Shape;190;p43"/>
          <p:cNvSpPr txBox="1">
            <a:spLocks noGrp="1"/>
          </p:cNvSpPr>
          <p:nvPr>
            <p:ph type="body" idx="2"/>
          </p:nvPr>
        </p:nvSpPr>
        <p:spPr>
          <a:xfrm>
            <a:off x="839788" y="2505075"/>
            <a:ext cx="5158000" cy="36848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91" name="Google Shape;191;p43"/>
          <p:cNvSpPr txBox="1">
            <a:spLocks noGrp="1"/>
          </p:cNvSpPr>
          <p:nvPr>
            <p:ph type="body" idx="3"/>
          </p:nvPr>
        </p:nvSpPr>
        <p:spPr>
          <a:xfrm>
            <a:off x="6172200" y="1681163"/>
            <a:ext cx="5183200" cy="824000"/>
          </a:xfrm>
          <a:prstGeom prst="rect">
            <a:avLst/>
          </a:prstGeom>
          <a:noFill/>
          <a:ln>
            <a:noFill/>
          </a:ln>
        </p:spPr>
        <p:txBody>
          <a:bodyPr spcFirstLastPara="1" wrap="square" lIns="68575" tIns="68575" rIns="68575" bIns="68575" anchor="b" anchorCtr="0">
            <a:noAutofit/>
          </a:bodyPr>
          <a:lstStyle>
            <a:lvl1pPr marL="609585" marR="0" lvl="0" indent="-304792" algn="l" rtl="0">
              <a:lnSpc>
                <a:spcPct val="90000"/>
              </a:lnSpc>
              <a:spcBef>
                <a:spcPts val="1067"/>
              </a:spcBef>
              <a:spcAft>
                <a:spcPts val="0"/>
              </a:spcAft>
              <a:buClr>
                <a:schemeClr val="dk1"/>
              </a:buClr>
              <a:buSzPts val="2100"/>
              <a:buFont typeface="Arial"/>
              <a:buNone/>
              <a:defRPr sz="2400" b="1"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2000" b="1"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867" b="1"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92" name="Google Shape;192;p43"/>
          <p:cNvSpPr txBox="1">
            <a:spLocks noGrp="1"/>
          </p:cNvSpPr>
          <p:nvPr>
            <p:ph type="body" idx="4"/>
          </p:nvPr>
        </p:nvSpPr>
        <p:spPr>
          <a:xfrm>
            <a:off x="6172200" y="2505075"/>
            <a:ext cx="5183200" cy="36848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93" name="Google Shape;193;p43"/>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4" name="Google Shape;194;p43"/>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5" name="Google Shape;195;p4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1000197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96"/>
        <p:cNvGrpSpPr/>
        <p:nvPr/>
      </p:nvGrpSpPr>
      <p:grpSpPr>
        <a:xfrm>
          <a:off x="0" y="0"/>
          <a:ext cx="0" cy="0"/>
          <a:chOff x="0" y="0"/>
          <a:chExt cx="0" cy="0"/>
        </a:xfrm>
      </p:grpSpPr>
      <p:sp>
        <p:nvSpPr>
          <p:cNvPr id="197" name="Google Shape;197;p44"/>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8" name="Google Shape;198;p44"/>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9" name="Google Shape;199;p44"/>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9646072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200"/>
        <p:cNvGrpSpPr/>
        <p:nvPr/>
      </p:nvGrpSpPr>
      <p:grpSpPr>
        <a:xfrm>
          <a:off x="0" y="0"/>
          <a:ext cx="0" cy="0"/>
          <a:chOff x="0" y="0"/>
          <a:chExt cx="0" cy="0"/>
        </a:xfrm>
      </p:grpSpPr>
      <p:sp>
        <p:nvSpPr>
          <p:cNvPr id="201" name="Google Shape;201;p45"/>
          <p:cNvSpPr txBox="1">
            <a:spLocks noGrp="1"/>
          </p:cNvSpPr>
          <p:nvPr>
            <p:ph type="title"/>
          </p:nvPr>
        </p:nvSpPr>
        <p:spPr>
          <a:xfrm>
            <a:off x="839788" y="457200"/>
            <a:ext cx="3932000" cy="16004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02" name="Google Shape;202;p45"/>
          <p:cNvSpPr txBox="1">
            <a:spLocks noGrp="1"/>
          </p:cNvSpPr>
          <p:nvPr>
            <p:ph type="body" idx="1"/>
          </p:nvPr>
        </p:nvSpPr>
        <p:spPr>
          <a:xfrm>
            <a:off x="5183188" y="987425"/>
            <a:ext cx="6172400" cy="4873600"/>
          </a:xfrm>
          <a:prstGeom prst="rect">
            <a:avLst/>
          </a:prstGeom>
          <a:noFill/>
          <a:ln>
            <a:noFill/>
          </a:ln>
        </p:spPr>
        <p:txBody>
          <a:bodyPr spcFirstLastPara="1" wrap="square" lIns="68575" tIns="68575" rIns="68575" bIns="68575" anchor="t" anchorCtr="0">
            <a:noAutofit/>
          </a:bodyPr>
          <a:lstStyle>
            <a:lvl1pPr marL="609585" marR="0" lvl="0" indent="-507987" algn="l" rtl="0">
              <a:lnSpc>
                <a:spcPct val="90000"/>
              </a:lnSpc>
              <a:spcBef>
                <a:spcPts val="1067"/>
              </a:spcBef>
              <a:spcAft>
                <a:spcPts val="0"/>
              </a:spcAft>
              <a:buClr>
                <a:schemeClr val="dk1"/>
              </a:buClr>
              <a:buSzPts val="2400"/>
              <a:buFont typeface="Arial"/>
              <a:buChar char="•"/>
              <a:defRPr sz="3200" b="0" i="0" u="none" strike="noStrike" cap="none">
                <a:solidFill>
                  <a:schemeClr val="dk1"/>
                </a:solidFill>
                <a:latin typeface="Calibri"/>
                <a:ea typeface="Calibri"/>
                <a:cs typeface="Calibri"/>
                <a:sym typeface="Calibri"/>
              </a:defRPr>
            </a:lvl1pPr>
            <a:lvl2pPr marL="1219170" marR="0" lvl="1" indent="-482588" algn="l" rtl="0">
              <a:lnSpc>
                <a:spcPct val="90000"/>
              </a:lnSpc>
              <a:spcBef>
                <a:spcPts val="533"/>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2pPr>
            <a:lvl3pPr marL="1828754" marR="0" lvl="2"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3pPr>
            <a:lvl4pPr marL="2438339" marR="0" lvl="3"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4pPr>
            <a:lvl5pPr marL="3047924" marR="0" lvl="4"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5pPr>
            <a:lvl6pPr marL="3657509" marR="0" lvl="5"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6pPr>
            <a:lvl7pPr marL="4267093" marR="0" lvl="6"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7pPr>
            <a:lvl8pPr marL="4876678" marR="0" lvl="7"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8pPr>
            <a:lvl9pPr marL="5486263" marR="0" lvl="8"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03" name="Google Shape;203;p45"/>
          <p:cNvSpPr txBox="1">
            <a:spLocks noGrp="1"/>
          </p:cNvSpPr>
          <p:nvPr>
            <p:ph type="body" idx="2"/>
          </p:nvPr>
        </p:nvSpPr>
        <p:spPr>
          <a:xfrm>
            <a:off x="839788" y="2057400"/>
            <a:ext cx="3932000" cy="38116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chemeClr val="dk1"/>
              </a:buClr>
              <a:buSzPts val="2100"/>
              <a:buFont typeface="Arial"/>
              <a:buNone/>
              <a:defRPr sz="1600" b="0"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1467" b="0"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200" b="0"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9pPr>
          </a:lstStyle>
          <a:p>
            <a:endParaRPr/>
          </a:p>
        </p:txBody>
      </p:sp>
      <p:sp>
        <p:nvSpPr>
          <p:cNvPr id="204" name="Google Shape;204;p45"/>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05" name="Google Shape;205;p45"/>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06" name="Google Shape;206;p4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195204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07"/>
        <p:cNvGrpSpPr/>
        <p:nvPr/>
      </p:nvGrpSpPr>
      <p:grpSpPr>
        <a:xfrm>
          <a:off x="0" y="0"/>
          <a:ext cx="0" cy="0"/>
          <a:chOff x="0" y="0"/>
          <a:chExt cx="0" cy="0"/>
        </a:xfrm>
      </p:grpSpPr>
      <p:sp>
        <p:nvSpPr>
          <p:cNvPr id="208" name="Google Shape;208;p46"/>
          <p:cNvSpPr txBox="1">
            <a:spLocks noGrp="1"/>
          </p:cNvSpPr>
          <p:nvPr>
            <p:ph type="title"/>
          </p:nvPr>
        </p:nvSpPr>
        <p:spPr>
          <a:xfrm>
            <a:off x="839788" y="457200"/>
            <a:ext cx="3932000" cy="16004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09" name="Google Shape;209;p46"/>
          <p:cNvSpPr>
            <a:spLocks noGrp="1"/>
          </p:cNvSpPr>
          <p:nvPr>
            <p:ph type="pic" idx="2"/>
          </p:nvPr>
        </p:nvSpPr>
        <p:spPr>
          <a:xfrm>
            <a:off x="5183188" y="987425"/>
            <a:ext cx="6172400" cy="4873600"/>
          </a:xfrm>
          <a:prstGeom prst="rect">
            <a:avLst/>
          </a:prstGeom>
          <a:noFill/>
          <a:ln>
            <a:noFill/>
          </a:ln>
        </p:spPr>
        <p:txBody>
          <a:bodyPr spcFirstLastPara="1" wrap="square" lIns="68575" tIns="68575" rIns="68575" bIns="68575" anchor="t" anchorCtr="0">
            <a:noAutofit/>
          </a:bodyPr>
          <a:lstStyle>
            <a:lvl1pPr marL="0" marR="0" lvl="0" indent="0" algn="l" rtl="0">
              <a:lnSpc>
                <a:spcPct val="90000"/>
              </a:lnSpc>
              <a:spcBef>
                <a:spcPts val="1067"/>
              </a:spcBef>
              <a:spcAft>
                <a:spcPts val="0"/>
              </a:spcAft>
              <a:buClr>
                <a:schemeClr val="dk1"/>
              </a:buClr>
              <a:buSzPts val="1100"/>
              <a:buFont typeface="Arial"/>
              <a:buNone/>
              <a:defRPr sz="3200" b="0" i="0" u="none" strike="noStrike" cap="none">
                <a:solidFill>
                  <a:schemeClr val="dk1"/>
                </a:solidFill>
                <a:latin typeface="Calibri"/>
                <a:ea typeface="Calibri"/>
                <a:cs typeface="Calibri"/>
                <a:sym typeface="Calibri"/>
              </a:defRPr>
            </a:lvl1pPr>
            <a:lvl2pPr marL="457189" marR="0" lvl="1" indent="0" algn="l" rtl="0">
              <a:lnSpc>
                <a:spcPct val="90000"/>
              </a:lnSpc>
              <a:spcBef>
                <a:spcPts val="533"/>
              </a:spcBef>
              <a:spcAft>
                <a:spcPts val="0"/>
              </a:spcAft>
              <a:buClr>
                <a:schemeClr val="dk1"/>
              </a:buClr>
              <a:buSzPts val="1100"/>
              <a:buFont typeface="Arial"/>
              <a:buNone/>
              <a:defRPr sz="2800" b="0" i="0" u="none" strike="noStrike" cap="none">
                <a:solidFill>
                  <a:schemeClr val="dk1"/>
                </a:solidFill>
                <a:latin typeface="Calibri"/>
                <a:ea typeface="Calibri"/>
                <a:cs typeface="Calibri"/>
                <a:sym typeface="Calibri"/>
              </a:defRPr>
            </a:lvl2pPr>
            <a:lvl3pPr marL="914377" marR="0" lvl="2" indent="0" algn="l" rtl="0">
              <a:lnSpc>
                <a:spcPct val="90000"/>
              </a:lnSpc>
              <a:spcBef>
                <a:spcPts val="533"/>
              </a:spcBef>
              <a:spcAft>
                <a:spcPts val="0"/>
              </a:spcAft>
              <a:buClr>
                <a:schemeClr val="dk1"/>
              </a:buClr>
              <a:buSzPts val="1100"/>
              <a:buFont typeface="Arial"/>
              <a:buNone/>
              <a:defRPr sz="2400" b="0" i="0" u="none" strike="noStrike" cap="none">
                <a:solidFill>
                  <a:schemeClr val="dk1"/>
                </a:solidFill>
                <a:latin typeface="Calibri"/>
                <a:ea typeface="Calibri"/>
                <a:cs typeface="Calibri"/>
                <a:sym typeface="Calibri"/>
              </a:defRPr>
            </a:lvl3pPr>
            <a:lvl4pPr marL="1371566" marR="0" lvl="3"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4pPr>
            <a:lvl5pPr marL="1828754" marR="0" lvl="4"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5pPr>
            <a:lvl6pPr marL="2285943" marR="0" lvl="5"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6pPr>
            <a:lvl7pPr marL="2743131" marR="0" lvl="6"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7pPr>
            <a:lvl8pPr marL="3200320" marR="0" lvl="7"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8pPr>
            <a:lvl9pPr marL="3657509" marR="0" lvl="8"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210" name="Google Shape;210;p46"/>
          <p:cNvSpPr txBox="1">
            <a:spLocks noGrp="1"/>
          </p:cNvSpPr>
          <p:nvPr>
            <p:ph type="body" idx="1"/>
          </p:nvPr>
        </p:nvSpPr>
        <p:spPr>
          <a:xfrm>
            <a:off x="839788" y="2057400"/>
            <a:ext cx="3932000" cy="38116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chemeClr val="dk1"/>
              </a:buClr>
              <a:buSzPts val="2100"/>
              <a:buFont typeface="Arial"/>
              <a:buNone/>
              <a:defRPr sz="1600" b="0"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1467" b="0"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200" b="0"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9pPr>
          </a:lstStyle>
          <a:p>
            <a:endParaRPr/>
          </a:p>
        </p:txBody>
      </p:sp>
      <p:sp>
        <p:nvSpPr>
          <p:cNvPr id="211" name="Google Shape;211;p46"/>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2" name="Google Shape;212;p46"/>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3" name="Google Shape;213;p4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727826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214"/>
        <p:cNvGrpSpPr/>
        <p:nvPr/>
      </p:nvGrpSpPr>
      <p:grpSpPr>
        <a:xfrm>
          <a:off x="0" y="0"/>
          <a:ext cx="0" cy="0"/>
          <a:chOff x="0" y="0"/>
          <a:chExt cx="0" cy="0"/>
        </a:xfrm>
      </p:grpSpPr>
      <p:sp>
        <p:nvSpPr>
          <p:cNvPr id="215" name="Google Shape;215;p47"/>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16" name="Google Shape;216;p47"/>
          <p:cNvSpPr txBox="1">
            <a:spLocks noGrp="1"/>
          </p:cNvSpPr>
          <p:nvPr>
            <p:ph type="body" idx="1"/>
          </p:nvPr>
        </p:nvSpPr>
        <p:spPr>
          <a:xfrm rot="5400000">
            <a:off x="3920400" y="-1256575"/>
            <a:ext cx="4351200" cy="105156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217" name="Google Shape;217;p47"/>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8" name="Google Shape;218;p47"/>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9" name="Google Shape;219;p4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64871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220"/>
        <p:cNvGrpSpPr/>
        <p:nvPr/>
      </p:nvGrpSpPr>
      <p:grpSpPr>
        <a:xfrm>
          <a:off x="0" y="0"/>
          <a:ext cx="0" cy="0"/>
          <a:chOff x="0" y="0"/>
          <a:chExt cx="0" cy="0"/>
        </a:xfrm>
      </p:grpSpPr>
      <p:sp>
        <p:nvSpPr>
          <p:cNvPr id="221" name="Google Shape;221;p48"/>
          <p:cNvSpPr txBox="1">
            <a:spLocks noGrp="1"/>
          </p:cNvSpPr>
          <p:nvPr>
            <p:ph type="title"/>
          </p:nvPr>
        </p:nvSpPr>
        <p:spPr>
          <a:xfrm rot="5400000">
            <a:off x="7133400" y="1956725"/>
            <a:ext cx="5812000" cy="26288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22" name="Google Shape;222;p48"/>
          <p:cNvSpPr txBox="1">
            <a:spLocks noGrp="1"/>
          </p:cNvSpPr>
          <p:nvPr>
            <p:ph type="body" idx="1"/>
          </p:nvPr>
        </p:nvSpPr>
        <p:spPr>
          <a:xfrm rot="5400000">
            <a:off x="1799300" y="-596075"/>
            <a:ext cx="5812000" cy="77344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223" name="Google Shape;223;p48"/>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24" name="Google Shape;224;p48"/>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25" name="Google Shape;225;p48"/>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909436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7"/>
        <p:cNvGrpSpPr/>
        <p:nvPr/>
      </p:nvGrpSpPr>
      <p:grpSpPr>
        <a:xfrm>
          <a:off x="0" y="0"/>
          <a:ext cx="0" cy="0"/>
          <a:chOff x="0" y="0"/>
          <a:chExt cx="0" cy="0"/>
        </a:xfrm>
      </p:grpSpPr>
      <p:sp>
        <p:nvSpPr>
          <p:cNvPr id="158" name="Google Shape;158;p38"/>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59" name="Google Shape;159;p38"/>
          <p:cNvSpPr txBox="1">
            <a:spLocks noGrp="1"/>
          </p:cNvSpPr>
          <p:nvPr>
            <p:ph type="body" idx="1"/>
          </p:nvPr>
        </p:nvSpPr>
        <p:spPr>
          <a:xfrm>
            <a:off x="838200" y="1825625"/>
            <a:ext cx="10515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60" name="Google Shape;160;p38"/>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1" name="Google Shape;161;p38"/>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2" name="Google Shape;162;p38"/>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3"/>
        <p:cNvGrpSpPr/>
        <p:nvPr/>
      </p:nvGrpSpPr>
      <p:grpSpPr>
        <a:xfrm>
          <a:off x="0" y="0"/>
          <a:ext cx="0" cy="0"/>
          <a:chOff x="0" y="0"/>
          <a:chExt cx="0" cy="0"/>
        </a:xfrm>
      </p:grpSpPr>
      <p:sp>
        <p:nvSpPr>
          <p:cNvPr id="164" name="Google Shape;164;p39"/>
          <p:cNvSpPr txBox="1">
            <a:spLocks noGrp="1"/>
          </p:cNvSpPr>
          <p:nvPr>
            <p:ph type="ctrTitle"/>
          </p:nvPr>
        </p:nvSpPr>
        <p:spPr>
          <a:xfrm>
            <a:off x="1524000" y="1122363"/>
            <a:ext cx="9144000" cy="2387600"/>
          </a:xfrm>
          <a:prstGeom prst="rect">
            <a:avLst/>
          </a:prstGeom>
          <a:noFill/>
          <a:ln>
            <a:noFill/>
          </a:ln>
        </p:spPr>
        <p:txBody>
          <a:bodyPr spcFirstLastPara="1" wrap="square" lIns="68575" tIns="68575" rIns="68575" bIns="68575" anchor="b" anchorCtr="0">
            <a:noAutofit/>
          </a:bodyPr>
          <a:lstStyle>
            <a:lvl1pPr marL="0" marR="0" lvl="0" indent="0" algn="ctr" rtl="0">
              <a:lnSpc>
                <a:spcPct val="90000"/>
              </a:lnSpc>
              <a:spcBef>
                <a:spcPts val="0"/>
              </a:spcBef>
              <a:spcAft>
                <a:spcPts val="0"/>
              </a:spcAft>
              <a:buClr>
                <a:schemeClr val="dk1"/>
              </a:buClr>
              <a:buSzPts val="11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65" name="Google Shape;165;p39"/>
          <p:cNvSpPr txBox="1">
            <a:spLocks noGrp="1"/>
          </p:cNvSpPr>
          <p:nvPr>
            <p:ph type="subTitle" idx="1"/>
          </p:nvPr>
        </p:nvSpPr>
        <p:spPr>
          <a:xfrm>
            <a:off x="1524000" y="3602037"/>
            <a:ext cx="9144000" cy="1655600"/>
          </a:xfrm>
          <a:prstGeom prst="rect">
            <a:avLst/>
          </a:prstGeom>
          <a:noFill/>
          <a:ln>
            <a:noFill/>
          </a:ln>
        </p:spPr>
        <p:txBody>
          <a:bodyPr spcFirstLastPara="1" wrap="square" lIns="68575" tIns="68575" rIns="68575" bIns="68575" anchor="t" anchorCtr="0">
            <a:noAutofit/>
          </a:bodyPr>
          <a:lstStyle>
            <a:lvl1pPr marL="0" marR="0" lvl="0" indent="0" algn="ctr" rtl="0">
              <a:lnSpc>
                <a:spcPct val="90000"/>
              </a:lnSpc>
              <a:spcBef>
                <a:spcPts val="1067"/>
              </a:spcBef>
              <a:spcAft>
                <a:spcPts val="0"/>
              </a:spcAft>
              <a:buClr>
                <a:schemeClr val="dk1"/>
              </a:buClr>
              <a:buSzPts val="2100"/>
              <a:buFont typeface="Arial"/>
              <a:buNone/>
              <a:defRPr sz="2400" b="0" i="0" u="none" strike="noStrike" cap="none">
                <a:solidFill>
                  <a:schemeClr val="dk1"/>
                </a:solidFill>
                <a:latin typeface="Calibri"/>
                <a:ea typeface="Calibri"/>
                <a:cs typeface="Calibri"/>
                <a:sym typeface="Calibri"/>
              </a:defRPr>
            </a:lvl1pPr>
            <a:lvl2pPr marL="457189" marR="0" lvl="1" indent="0" algn="ctr" rtl="0">
              <a:lnSpc>
                <a:spcPct val="90000"/>
              </a:lnSpc>
              <a:spcBef>
                <a:spcPts val="533"/>
              </a:spcBef>
              <a:spcAft>
                <a:spcPts val="0"/>
              </a:spcAft>
              <a:buClr>
                <a:schemeClr val="dk1"/>
              </a:buClr>
              <a:buSzPts val="1800"/>
              <a:buFont typeface="Arial"/>
              <a:buNone/>
              <a:defRPr sz="2000" b="0" i="0" u="none" strike="noStrike" cap="none">
                <a:solidFill>
                  <a:schemeClr val="dk1"/>
                </a:solidFill>
                <a:latin typeface="Calibri"/>
                <a:ea typeface="Calibri"/>
                <a:cs typeface="Calibri"/>
                <a:sym typeface="Calibri"/>
              </a:defRPr>
            </a:lvl2pPr>
            <a:lvl3pPr marL="914377" marR="0" lvl="2" indent="0" algn="ctr" rtl="0">
              <a:lnSpc>
                <a:spcPct val="90000"/>
              </a:lnSpc>
              <a:spcBef>
                <a:spcPts val="533"/>
              </a:spcBef>
              <a:spcAft>
                <a:spcPts val="0"/>
              </a:spcAft>
              <a:buClr>
                <a:schemeClr val="dk1"/>
              </a:buClr>
              <a:buSzPts val="1500"/>
              <a:buFont typeface="Arial"/>
              <a:buNone/>
              <a:defRPr sz="1867" b="0" i="0" u="none" strike="noStrike" cap="none">
                <a:solidFill>
                  <a:schemeClr val="dk1"/>
                </a:solidFill>
                <a:latin typeface="Calibri"/>
                <a:ea typeface="Calibri"/>
                <a:cs typeface="Calibri"/>
                <a:sym typeface="Calibri"/>
              </a:defRPr>
            </a:lvl3pPr>
            <a:lvl4pPr marL="1371566" marR="0" lvl="3"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4pPr>
            <a:lvl5pPr marL="1828754" marR="0" lvl="4"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5pPr>
            <a:lvl6pPr marL="2285943" marR="0" lvl="5"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6pPr>
            <a:lvl7pPr marL="2743131" marR="0" lvl="6"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7pPr>
            <a:lvl8pPr marL="3200320" marR="0" lvl="7"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8pPr>
            <a:lvl9pPr marL="3657509" marR="0" lvl="8" indent="0" algn="ctr" rtl="0">
              <a:lnSpc>
                <a:spcPct val="90000"/>
              </a:lnSpc>
              <a:spcBef>
                <a:spcPts val="533"/>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66" name="Google Shape;166;p39"/>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7" name="Google Shape;167;p39"/>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68" name="Google Shape;168;p3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9"/>
        <p:cNvGrpSpPr/>
        <p:nvPr/>
      </p:nvGrpSpPr>
      <p:grpSpPr>
        <a:xfrm>
          <a:off x="0" y="0"/>
          <a:ext cx="0" cy="0"/>
          <a:chOff x="0" y="0"/>
          <a:chExt cx="0" cy="0"/>
        </a:xfrm>
      </p:grpSpPr>
      <p:sp>
        <p:nvSpPr>
          <p:cNvPr id="170" name="Google Shape;170;p40"/>
          <p:cNvSpPr txBox="1">
            <a:spLocks noGrp="1"/>
          </p:cNvSpPr>
          <p:nvPr>
            <p:ph type="title"/>
          </p:nvPr>
        </p:nvSpPr>
        <p:spPr>
          <a:xfrm>
            <a:off x="831851" y="1709739"/>
            <a:ext cx="10515600" cy="28528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60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71" name="Google Shape;171;p40"/>
          <p:cNvSpPr txBox="1">
            <a:spLocks noGrp="1"/>
          </p:cNvSpPr>
          <p:nvPr>
            <p:ph type="body" idx="1"/>
          </p:nvPr>
        </p:nvSpPr>
        <p:spPr>
          <a:xfrm>
            <a:off x="831851" y="4589463"/>
            <a:ext cx="10515600" cy="15004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rgbClr val="888888"/>
              </a:buClr>
              <a:buSzPts val="2100"/>
              <a:buFont typeface="Arial"/>
              <a:buNone/>
              <a:defRPr sz="2400" b="0" i="0" u="none" strike="noStrike" cap="none">
                <a:solidFill>
                  <a:srgbClr val="888888"/>
                </a:solidFill>
                <a:latin typeface="Calibri"/>
                <a:ea typeface="Calibri"/>
                <a:cs typeface="Calibri"/>
                <a:sym typeface="Calibri"/>
              </a:defRPr>
            </a:lvl1pPr>
            <a:lvl2pPr marL="1219170" marR="0" lvl="1" indent="-304792" algn="l" rtl="0">
              <a:lnSpc>
                <a:spcPct val="90000"/>
              </a:lnSpc>
              <a:spcBef>
                <a:spcPts val="533"/>
              </a:spcBef>
              <a:spcAft>
                <a:spcPts val="0"/>
              </a:spcAft>
              <a:buClr>
                <a:srgbClr val="888888"/>
              </a:buClr>
              <a:buSzPts val="1800"/>
              <a:buFont typeface="Arial"/>
              <a:buNone/>
              <a:defRPr sz="2000" b="0" i="0" u="none" strike="noStrike" cap="none">
                <a:solidFill>
                  <a:srgbClr val="888888"/>
                </a:solidFill>
                <a:latin typeface="Calibri"/>
                <a:ea typeface="Calibri"/>
                <a:cs typeface="Calibri"/>
                <a:sym typeface="Calibri"/>
              </a:defRPr>
            </a:lvl2pPr>
            <a:lvl3pPr marL="1828754" marR="0" lvl="2" indent="-304792" algn="l" rtl="0">
              <a:lnSpc>
                <a:spcPct val="90000"/>
              </a:lnSpc>
              <a:spcBef>
                <a:spcPts val="533"/>
              </a:spcBef>
              <a:spcAft>
                <a:spcPts val="0"/>
              </a:spcAft>
              <a:buClr>
                <a:srgbClr val="888888"/>
              </a:buClr>
              <a:buSzPts val="1500"/>
              <a:buFont typeface="Arial"/>
              <a:buNone/>
              <a:defRPr sz="1867" b="0" i="0" u="none" strike="noStrike" cap="none">
                <a:solidFill>
                  <a:srgbClr val="888888"/>
                </a:solidFill>
                <a:latin typeface="Calibri"/>
                <a:ea typeface="Calibri"/>
                <a:cs typeface="Calibri"/>
                <a:sym typeface="Calibri"/>
              </a:defRPr>
            </a:lvl3pPr>
            <a:lvl4pPr marL="2438339" marR="0" lvl="3"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4pPr>
            <a:lvl5pPr marL="3047924" marR="0" lvl="4"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5pPr>
            <a:lvl6pPr marL="3657509" marR="0" lvl="5"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6pPr>
            <a:lvl7pPr marL="4267093" marR="0" lvl="6"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7pPr>
            <a:lvl8pPr marL="4876678" marR="0" lvl="7"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8pPr>
            <a:lvl9pPr marL="5486263" marR="0" lvl="8" indent="-304792" algn="l" rtl="0">
              <a:lnSpc>
                <a:spcPct val="90000"/>
              </a:lnSpc>
              <a:spcBef>
                <a:spcPts val="533"/>
              </a:spcBef>
              <a:spcAft>
                <a:spcPts val="0"/>
              </a:spcAft>
              <a:buClr>
                <a:srgbClr val="888888"/>
              </a:buClr>
              <a:buSzPts val="14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172" name="Google Shape;172;p40"/>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3" name="Google Shape;173;p40"/>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4" name="Google Shape;174;p4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5"/>
        <p:cNvGrpSpPr/>
        <p:nvPr/>
      </p:nvGrpSpPr>
      <p:grpSpPr>
        <a:xfrm>
          <a:off x="0" y="0"/>
          <a:ext cx="0" cy="0"/>
          <a:chOff x="0" y="0"/>
          <a:chExt cx="0" cy="0"/>
        </a:xfrm>
      </p:grpSpPr>
      <p:sp>
        <p:nvSpPr>
          <p:cNvPr id="176" name="Google Shape;176;p41"/>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77" name="Google Shape;177;p41"/>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8" name="Google Shape;178;p41"/>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79" name="Google Shape;179;p4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80"/>
        <p:cNvGrpSpPr/>
        <p:nvPr/>
      </p:nvGrpSpPr>
      <p:grpSpPr>
        <a:xfrm>
          <a:off x="0" y="0"/>
          <a:ext cx="0" cy="0"/>
          <a:chOff x="0" y="0"/>
          <a:chExt cx="0" cy="0"/>
        </a:xfrm>
      </p:grpSpPr>
      <p:sp>
        <p:nvSpPr>
          <p:cNvPr id="181" name="Google Shape;181;p42"/>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82" name="Google Shape;182;p42"/>
          <p:cNvSpPr txBox="1">
            <a:spLocks noGrp="1"/>
          </p:cNvSpPr>
          <p:nvPr>
            <p:ph type="body" idx="1"/>
          </p:nvPr>
        </p:nvSpPr>
        <p:spPr>
          <a:xfrm>
            <a:off x="838200" y="1825625"/>
            <a:ext cx="5181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83" name="Google Shape;183;p42"/>
          <p:cNvSpPr txBox="1">
            <a:spLocks noGrp="1"/>
          </p:cNvSpPr>
          <p:nvPr>
            <p:ph type="body" idx="2"/>
          </p:nvPr>
        </p:nvSpPr>
        <p:spPr>
          <a:xfrm>
            <a:off x="6172200" y="1825625"/>
            <a:ext cx="5181600" cy="43512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84" name="Google Shape;184;p42"/>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85" name="Google Shape;185;p42"/>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86" name="Google Shape;186;p4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87"/>
        <p:cNvGrpSpPr/>
        <p:nvPr/>
      </p:nvGrpSpPr>
      <p:grpSpPr>
        <a:xfrm>
          <a:off x="0" y="0"/>
          <a:ext cx="0" cy="0"/>
          <a:chOff x="0" y="0"/>
          <a:chExt cx="0" cy="0"/>
        </a:xfrm>
      </p:grpSpPr>
      <p:sp>
        <p:nvSpPr>
          <p:cNvPr id="188" name="Google Shape;188;p43"/>
          <p:cNvSpPr txBox="1">
            <a:spLocks noGrp="1"/>
          </p:cNvSpPr>
          <p:nvPr>
            <p:ph type="title"/>
          </p:nvPr>
        </p:nvSpPr>
        <p:spPr>
          <a:xfrm>
            <a:off x="839788"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189" name="Google Shape;189;p43"/>
          <p:cNvSpPr txBox="1">
            <a:spLocks noGrp="1"/>
          </p:cNvSpPr>
          <p:nvPr>
            <p:ph type="body" idx="1"/>
          </p:nvPr>
        </p:nvSpPr>
        <p:spPr>
          <a:xfrm>
            <a:off x="839788" y="1681163"/>
            <a:ext cx="5158000" cy="824000"/>
          </a:xfrm>
          <a:prstGeom prst="rect">
            <a:avLst/>
          </a:prstGeom>
          <a:noFill/>
          <a:ln>
            <a:noFill/>
          </a:ln>
        </p:spPr>
        <p:txBody>
          <a:bodyPr spcFirstLastPara="1" wrap="square" lIns="68575" tIns="68575" rIns="68575" bIns="68575" anchor="b" anchorCtr="0">
            <a:noAutofit/>
          </a:bodyPr>
          <a:lstStyle>
            <a:lvl1pPr marL="609585" marR="0" lvl="0" indent="-304792" algn="l" rtl="0">
              <a:lnSpc>
                <a:spcPct val="90000"/>
              </a:lnSpc>
              <a:spcBef>
                <a:spcPts val="1067"/>
              </a:spcBef>
              <a:spcAft>
                <a:spcPts val="0"/>
              </a:spcAft>
              <a:buClr>
                <a:schemeClr val="dk1"/>
              </a:buClr>
              <a:buSzPts val="2100"/>
              <a:buFont typeface="Arial"/>
              <a:buNone/>
              <a:defRPr sz="2400" b="1"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2000" b="1"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867" b="1"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90" name="Google Shape;190;p43"/>
          <p:cNvSpPr txBox="1">
            <a:spLocks noGrp="1"/>
          </p:cNvSpPr>
          <p:nvPr>
            <p:ph type="body" idx="2"/>
          </p:nvPr>
        </p:nvSpPr>
        <p:spPr>
          <a:xfrm>
            <a:off x="839788" y="2505075"/>
            <a:ext cx="5158000" cy="36848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91" name="Google Shape;191;p43"/>
          <p:cNvSpPr txBox="1">
            <a:spLocks noGrp="1"/>
          </p:cNvSpPr>
          <p:nvPr>
            <p:ph type="body" idx="3"/>
          </p:nvPr>
        </p:nvSpPr>
        <p:spPr>
          <a:xfrm>
            <a:off x="6172200" y="1681163"/>
            <a:ext cx="5183200" cy="824000"/>
          </a:xfrm>
          <a:prstGeom prst="rect">
            <a:avLst/>
          </a:prstGeom>
          <a:noFill/>
          <a:ln>
            <a:noFill/>
          </a:ln>
        </p:spPr>
        <p:txBody>
          <a:bodyPr spcFirstLastPara="1" wrap="square" lIns="68575" tIns="68575" rIns="68575" bIns="68575" anchor="b" anchorCtr="0">
            <a:noAutofit/>
          </a:bodyPr>
          <a:lstStyle>
            <a:lvl1pPr marL="609585" marR="0" lvl="0" indent="-304792" algn="l" rtl="0">
              <a:lnSpc>
                <a:spcPct val="90000"/>
              </a:lnSpc>
              <a:spcBef>
                <a:spcPts val="1067"/>
              </a:spcBef>
              <a:spcAft>
                <a:spcPts val="0"/>
              </a:spcAft>
              <a:buClr>
                <a:schemeClr val="dk1"/>
              </a:buClr>
              <a:buSzPts val="2100"/>
              <a:buFont typeface="Arial"/>
              <a:buNone/>
              <a:defRPr sz="2400" b="1"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2000" b="1"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867" b="1"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92" name="Google Shape;192;p43"/>
          <p:cNvSpPr txBox="1">
            <a:spLocks noGrp="1"/>
          </p:cNvSpPr>
          <p:nvPr>
            <p:ph type="body" idx="4"/>
          </p:nvPr>
        </p:nvSpPr>
        <p:spPr>
          <a:xfrm>
            <a:off x="6172200" y="2505075"/>
            <a:ext cx="5183200" cy="36848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193" name="Google Shape;193;p43"/>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4" name="Google Shape;194;p43"/>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5" name="Google Shape;195;p4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96"/>
        <p:cNvGrpSpPr/>
        <p:nvPr/>
      </p:nvGrpSpPr>
      <p:grpSpPr>
        <a:xfrm>
          <a:off x="0" y="0"/>
          <a:ext cx="0" cy="0"/>
          <a:chOff x="0" y="0"/>
          <a:chExt cx="0" cy="0"/>
        </a:xfrm>
      </p:grpSpPr>
      <p:sp>
        <p:nvSpPr>
          <p:cNvPr id="197" name="Google Shape;197;p44"/>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8" name="Google Shape;198;p44"/>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99" name="Google Shape;199;p44"/>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00"/>
        <p:cNvGrpSpPr/>
        <p:nvPr/>
      </p:nvGrpSpPr>
      <p:grpSpPr>
        <a:xfrm>
          <a:off x="0" y="0"/>
          <a:ext cx="0" cy="0"/>
          <a:chOff x="0" y="0"/>
          <a:chExt cx="0" cy="0"/>
        </a:xfrm>
      </p:grpSpPr>
      <p:sp>
        <p:nvSpPr>
          <p:cNvPr id="201" name="Google Shape;201;p45"/>
          <p:cNvSpPr txBox="1">
            <a:spLocks noGrp="1"/>
          </p:cNvSpPr>
          <p:nvPr>
            <p:ph type="title"/>
          </p:nvPr>
        </p:nvSpPr>
        <p:spPr>
          <a:xfrm>
            <a:off x="839788" y="457200"/>
            <a:ext cx="3932000" cy="16004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02" name="Google Shape;202;p45"/>
          <p:cNvSpPr txBox="1">
            <a:spLocks noGrp="1"/>
          </p:cNvSpPr>
          <p:nvPr>
            <p:ph type="body" idx="1"/>
          </p:nvPr>
        </p:nvSpPr>
        <p:spPr>
          <a:xfrm>
            <a:off x="5183188" y="987425"/>
            <a:ext cx="6172400" cy="4873600"/>
          </a:xfrm>
          <a:prstGeom prst="rect">
            <a:avLst/>
          </a:prstGeom>
          <a:noFill/>
          <a:ln>
            <a:noFill/>
          </a:ln>
        </p:spPr>
        <p:txBody>
          <a:bodyPr spcFirstLastPara="1" wrap="square" lIns="68575" tIns="68575" rIns="68575" bIns="68575" anchor="t" anchorCtr="0">
            <a:noAutofit/>
          </a:bodyPr>
          <a:lstStyle>
            <a:lvl1pPr marL="609585" marR="0" lvl="0" indent="-507987" algn="l" rtl="0">
              <a:lnSpc>
                <a:spcPct val="90000"/>
              </a:lnSpc>
              <a:spcBef>
                <a:spcPts val="1067"/>
              </a:spcBef>
              <a:spcAft>
                <a:spcPts val="0"/>
              </a:spcAft>
              <a:buClr>
                <a:schemeClr val="dk1"/>
              </a:buClr>
              <a:buSzPts val="2400"/>
              <a:buFont typeface="Arial"/>
              <a:buChar char="•"/>
              <a:defRPr sz="3200" b="0" i="0" u="none" strike="noStrike" cap="none">
                <a:solidFill>
                  <a:schemeClr val="dk1"/>
                </a:solidFill>
                <a:latin typeface="Calibri"/>
                <a:ea typeface="Calibri"/>
                <a:cs typeface="Calibri"/>
                <a:sym typeface="Calibri"/>
              </a:defRPr>
            </a:lvl1pPr>
            <a:lvl2pPr marL="1219170" marR="0" lvl="1" indent="-482588" algn="l" rtl="0">
              <a:lnSpc>
                <a:spcPct val="90000"/>
              </a:lnSpc>
              <a:spcBef>
                <a:spcPts val="533"/>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2pPr>
            <a:lvl3pPr marL="1828754" marR="0" lvl="2"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3pPr>
            <a:lvl4pPr marL="2438339" marR="0" lvl="3"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4pPr>
            <a:lvl5pPr marL="3047924" marR="0" lvl="4"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5pPr>
            <a:lvl6pPr marL="3657509" marR="0" lvl="5"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6pPr>
            <a:lvl7pPr marL="4267093" marR="0" lvl="6"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7pPr>
            <a:lvl8pPr marL="4876678" marR="0" lvl="7"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8pPr>
            <a:lvl9pPr marL="5486263" marR="0" lvl="8"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03" name="Google Shape;203;p45"/>
          <p:cNvSpPr txBox="1">
            <a:spLocks noGrp="1"/>
          </p:cNvSpPr>
          <p:nvPr>
            <p:ph type="body" idx="2"/>
          </p:nvPr>
        </p:nvSpPr>
        <p:spPr>
          <a:xfrm>
            <a:off x="839788" y="2057400"/>
            <a:ext cx="3932000" cy="38116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chemeClr val="dk1"/>
              </a:buClr>
              <a:buSzPts val="2100"/>
              <a:buFont typeface="Arial"/>
              <a:buNone/>
              <a:defRPr sz="1600" b="0"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1467" b="0"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200" b="0"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9pPr>
          </a:lstStyle>
          <a:p>
            <a:endParaRPr/>
          </a:p>
        </p:txBody>
      </p:sp>
      <p:sp>
        <p:nvSpPr>
          <p:cNvPr id="204" name="Google Shape;204;p45"/>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05" name="Google Shape;205;p45"/>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06" name="Google Shape;206;p4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07"/>
        <p:cNvGrpSpPr/>
        <p:nvPr/>
      </p:nvGrpSpPr>
      <p:grpSpPr>
        <a:xfrm>
          <a:off x="0" y="0"/>
          <a:ext cx="0" cy="0"/>
          <a:chOff x="0" y="0"/>
          <a:chExt cx="0" cy="0"/>
        </a:xfrm>
      </p:grpSpPr>
      <p:sp>
        <p:nvSpPr>
          <p:cNvPr id="208" name="Google Shape;208;p46"/>
          <p:cNvSpPr txBox="1">
            <a:spLocks noGrp="1"/>
          </p:cNvSpPr>
          <p:nvPr>
            <p:ph type="title"/>
          </p:nvPr>
        </p:nvSpPr>
        <p:spPr>
          <a:xfrm>
            <a:off x="839788" y="457200"/>
            <a:ext cx="3932000" cy="1600400"/>
          </a:xfrm>
          <a:prstGeom prst="rect">
            <a:avLst/>
          </a:prstGeom>
          <a:noFill/>
          <a:ln>
            <a:noFill/>
          </a:ln>
        </p:spPr>
        <p:txBody>
          <a:bodyPr spcFirstLastPara="1" wrap="square" lIns="68575" tIns="68575" rIns="68575" bIns="68575" anchor="b" anchorCtr="0">
            <a:noAutofit/>
          </a:bodyPr>
          <a:lstStyle>
            <a:lvl1pPr marL="0" marR="0" lvl="0" indent="0" algn="l" rtl="0">
              <a:lnSpc>
                <a:spcPct val="90000"/>
              </a:lnSpc>
              <a:spcBef>
                <a:spcPts val="0"/>
              </a:spcBef>
              <a:spcAft>
                <a:spcPts val="0"/>
              </a:spcAft>
              <a:buClr>
                <a:schemeClr val="dk1"/>
              </a:buClr>
              <a:buSzPts val="1100"/>
              <a:buFont typeface="Calibri"/>
              <a:buNone/>
              <a:defRPr sz="32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09" name="Google Shape;209;p46"/>
          <p:cNvSpPr>
            <a:spLocks noGrp="1"/>
          </p:cNvSpPr>
          <p:nvPr>
            <p:ph type="pic" idx="2"/>
          </p:nvPr>
        </p:nvSpPr>
        <p:spPr>
          <a:xfrm>
            <a:off x="5183188" y="987425"/>
            <a:ext cx="6172400" cy="4873600"/>
          </a:xfrm>
          <a:prstGeom prst="rect">
            <a:avLst/>
          </a:prstGeom>
          <a:noFill/>
          <a:ln>
            <a:noFill/>
          </a:ln>
        </p:spPr>
        <p:txBody>
          <a:bodyPr spcFirstLastPara="1" wrap="square" lIns="68575" tIns="68575" rIns="68575" bIns="68575" anchor="t" anchorCtr="0">
            <a:noAutofit/>
          </a:bodyPr>
          <a:lstStyle>
            <a:lvl1pPr marL="0" marR="0" lvl="0" indent="0" algn="l" rtl="0">
              <a:lnSpc>
                <a:spcPct val="90000"/>
              </a:lnSpc>
              <a:spcBef>
                <a:spcPts val="1067"/>
              </a:spcBef>
              <a:spcAft>
                <a:spcPts val="0"/>
              </a:spcAft>
              <a:buClr>
                <a:schemeClr val="dk1"/>
              </a:buClr>
              <a:buSzPts val="1100"/>
              <a:buFont typeface="Arial"/>
              <a:buNone/>
              <a:defRPr sz="3200" b="0" i="0" u="none" strike="noStrike" cap="none">
                <a:solidFill>
                  <a:schemeClr val="dk1"/>
                </a:solidFill>
                <a:latin typeface="Calibri"/>
                <a:ea typeface="Calibri"/>
                <a:cs typeface="Calibri"/>
                <a:sym typeface="Calibri"/>
              </a:defRPr>
            </a:lvl1pPr>
            <a:lvl2pPr marL="457189" marR="0" lvl="1" indent="0" algn="l" rtl="0">
              <a:lnSpc>
                <a:spcPct val="90000"/>
              </a:lnSpc>
              <a:spcBef>
                <a:spcPts val="533"/>
              </a:spcBef>
              <a:spcAft>
                <a:spcPts val="0"/>
              </a:spcAft>
              <a:buClr>
                <a:schemeClr val="dk1"/>
              </a:buClr>
              <a:buSzPts val="1100"/>
              <a:buFont typeface="Arial"/>
              <a:buNone/>
              <a:defRPr sz="2800" b="0" i="0" u="none" strike="noStrike" cap="none">
                <a:solidFill>
                  <a:schemeClr val="dk1"/>
                </a:solidFill>
                <a:latin typeface="Calibri"/>
                <a:ea typeface="Calibri"/>
                <a:cs typeface="Calibri"/>
                <a:sym typeface="Calibri"/>
              </a:defRPr>
            </a:lvl2pPr>
            <a:lvl3pPr marL="914377" marR="0" lvl="2" indent="0" algn="l" rtl="0">
              <a:lnSpc>
                <a:spcPct val="90000"/>
              </a:lnSpc>
              <a:spcBef>
                <a:spcPts val="533"/>
              </a:spcBef>
              <a:spcAft>
                <a:spcPts val="0"/>
              </a:spcAft>
              <a:buClr>
                <a:schemeClr val="dk1"/>
              </a:buClr>
              <a:buSzPts val="1100"/>
              <a:buFont typeface="Arial"/>
              <a:buNone/>
              <a:defRPr sz="2400" b="0" i="0" u="none" strike="noStrike" cap="none">
                <a:solidFill>
                  <a:schemeClr val="dk1"/>
                </a:solidFill>
                <a:latin typeface="Calibri"/>
                <a:ea typeface="Calibri"/>
                <a:cs typeface="Calibri"/>
                <a:sym typeface="Calibri"/>
              </a:defRPr>
            </a:lvl3pPr>
            <a:lvl4pPr marL="1371566" marR="0" lvl="3"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4pPr>
            <a:lvl5pPr marL="1828754" marR="0" lvl="4"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5pPr>
            <a:lvl6pPr marL="2285943" marR="0" lvl="5"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6pPr>
            <a:lvl7pPr marL="2743131" marR="0" lvl="6"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7pPr>
            <a:lvl8pPr marL="3200320" marR="0" lvl="7"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8pPr>
            <a:lvl9pPr marL="3657509" marR="0" lvl="8" indent="0" algn="l" rtl="0">
              <a:lnSpc>
                <a:spcPct val="90000"/>
              </a:lnSpc>
              <a:spcBef>
                <a:spcPts val="533"/>
              </a:spcBef>
              <a:spcAft>
                <a:spcPts val="0"/>
              </a:spcAft>
              <a:buClr>
                <a:schemeClr val="dk1"/>
              </a:buClr>
              <a:buSzPts val="11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210" name="Google Shape;210;p46"/>
          <p:cNvSpPr txBox="1">
            <a:spLocks noGrp="1"/>
          </p:cNvSpPr>
          <p:nvPr>
            <p:ph type="body" idx="1"/>
          </p:nvPr>
        </p:nvSpPr>
        <p:spPr>
          <a:xfrm>
            <a:off x="839788" y="2057400"/>
            <a:ext cx="3932000" cy="3811600"/>
          </a:xfrm>
          <a:prstGeom prst="rect">
            <a:avLst/>
          </a:prstGeom>
          <a:noFill/>
          <a:ln>
            <a:noFill/>
          </a:ln>
        </p:spPr>
        <p:txBody>
          <a:bodyPr spcFirstLastPara="1" wrap="square" lIns="68575" tIns="68575" rIns="68575" bIns="68575" anchor="t" anchorCtr="0">
            <a:noAutofit/>
          </a:bodyPr>
          <a:lstStyle>
            <a:lvl1pPr marL="609585" marR="0" lvl="0" indent="-304792" algn="l" rtl="0">
              <a:lnSpc>
                <a:spcPct val="90000"/>
              </a:lnSpc>
              <a:spcBef>
                <a:spcPts val="1067"/>
              </a:spcBef>
              <a:spcAft>
                <a:spcPts val="0"/>
              </a:spcAft>
              <a:buClr>
                <a:schemeClr val="dk1"/>
              </a:buClr>
              <a:buSzPts val="2100"/>
              <a:buFont typeface="Arial"/>
              <a:buNone/>
              <a:defRPr sz="1600" b="0" i="0" u="none" strike="noStrike" cap="none">
                <a:solidFill>
                  <a:schemeClr val="dk1"/>
                </a:solidFill>
                <a:latin typeface="Calibri"/>
                <a:ea typeface="Calibri"/>
                <a:cs typeface="Calibri"/>
                <a:sym typeface="Calibri"/>
              </a:defRPr>
            </a:lvl1pPr>
            <a:lvl2pPr marL="1219170" marR="0" lvl="1" indent="-304792" algn="l" rtl="0">
              <a:lnSpc>
                <a:spcPct val="90000"/>
              </a:lnSpc>
              <a:spcBef>
                <a:spcPts val="533"/>
              </a:spcBef>
              <a:spcAft>
                <a:spcPts val="0"/>
              </a:spcAft>
              <a:buClr>
                <a:schemeClr val="dk1"/>
              </a:buClr>
              <a:buSzPts val="1800"/>
              <a:buFont typeface="Arial"/>
              <a:buNone/>
              <a:defRPr sz="1467" b="0" i="0" u="none" strike="noStrike" cap="none">
                <a:solidFill>
                  <a:schemeClr val="dk1"/>
                </a:solidFill>
                <a:latin typeface="Calibri"/>
                <a:ea typeface="Calibri"/>
                <a:cs typeface="Calibri"/>
                <a:sym typeface="Calibri"/>
              </a:defRPr>
            </a:lvl2pPr>
            <a:lvl3pPr marL="1828754" marR="0" lvl="2" indent="-304792" algn="l" rtl="0">
              <a:lnSpc>
                <a:spcPct val="90000"/>
              </a:lnSpc>
              <a:spcBef>
                <a:spcPts val="533"/>
              </a:spcBef>
              <a:spcAft>
                <a:spcPts val="0"/>
              </a:spcAft>
              <a:buClr>
                <a:schemeClr val="dk1"/>
              </a:buClr>
              <a:buSzPts val="1500"/>
              <a:buFont typeface="Arial"/>
              <a:buNone/>
              <a:defRPr sz="1200" b="0" i="0" u="none" strike="noStrike" cap="none">
                <a:solidFill>
                  <a:schemeClr val="dk1"/>
                </a:solidFill>
                <a:latin typeface="Calibri"/>
                <a:ea typeface="Calibri"/>
                <a:cs typeface="Calibri"/>
                <a:sym typeface="Calibri"/>
              </a:defRPr>
            </a:lvl3pPr>
            <a:lvl4pPr marL="2438339" marR="0" lvl="3"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4pPr>
            <a:lvl5pPr marL="3047924" marR="0" lvl="4"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5pPr>
            <a:lvl6pPr marL="3657509" marR="0" lvl="5"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6pPr>
            <a:lvl7pPr marL="4267093" marR="0" lvl="6"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7pPr>
            <a:lvl8pPr marL="4876678" marR="0" lvl="7"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8pPr>
            <a:lvl9pPr marL="5486263" marR="0" lvl="8" indent="-304792" algn="l" rtl="0">
              <a:lnSpc>
                <a:spcPct val="90000"/>
              </a:lnSpc>
              <a:spcBef>
                <a:spcPts val="533"/>
              </a:spcBef>
              <a:spcAft>
                <a:spcPts val="0"/>
              </a:spcAft>
              <a:buClr>
                <a:schemeClr val="dk1"/>
              </a:buClr>
              <a:buSzPts val="1400"/>
              <a:buFont typeface="Arial"/>
              <a:buNone/>
              <a:defRPr sz="1067" b="0" i="0" u="none" strike="noStrike" cap="none">
                <a:solidFill>
                  <a:schemeClr val="dk1"/>
                </a:solidFill>
                <a:latin typeface="Calibri"/>
                <a:ea typeface="Calibri"/>
                <a:cs typeface="Calibri"/>
                <a:sym typeface="Calibri"/>
              </a:defRPr>
            </a:lvl9pPr>
          </a:lstStyle>
          <a:p>
            <a:endParaRPr/>
          </a:p>
        </p:txBody>
      </p:sp>
      <p:sp>
        <p:nvSpPr>
          <p:cNvPr id="211" name="Google Shape;211;p46"/>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2" name="Google Shape;212;p46"/>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3" name="Google Shape;213;p4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14"/>
        <p:cNvGrpSpPr/>
        <p:nvPr/>
      </p:nvGrpSpPr>
      <p:grpSpPr>
        <a:xfrm>
          <a:off x="0" y="0"/>
          <a:ext cx="0" cy="0"/>
          <a:chOff x="0" y="0"/>
          <a:chExt cx="0" cy="0"/>
        </a:xfrm>
      </p:grpSpPr>
      <p:sp>
        <p:nvSpPr>
          <p:cNvPr id="215" name="Google Shape;215;p47"/>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16" name="Google Shape;216;p47"/>
          <p:cNvSpPr txBox="1">
            <a:spLocks noGrp="1"/>
          </p:cNvSpPr>
          <p:nvPr>
            <p:ph type="body" idx="1"/>
          </p:nvPr>
        </p:nvSpPr>
        <p:spPr>
          <a:xfrm rot="5400000">
            <a:off x="3920400" y="-1256575"/>
            <a:ext cx="4351200" cy="105156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217" name="Google Shape;217;p47"/>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8" name="Google Shape;218;p47"/>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19" name="Google Shape;219;p4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20"/>
        <p:cNvGrpSpPr/>
        <p:nvPr/>
      </p:nvGrpSpPr>
      <p:grpSpPr>
        <a:xfrm>
          <a:off x="0" y="0"/>
          <a:ext cx="0" cy="0"/>
          <a:chOff x="0" y="0"/>
          <a:chExt cx="0" cy="0"/>
        </a:xfrm>
      </p:grpSpPr>
      <p:sp>
        <p:nvSpPr>
          <p:cNvPr id="221" name="Google Shape;221;p48"/>
          <p:cNvSpPr txBox="1">
            <a:spLocks noGrp="1"/>
          </p:cNvSpPr>
          <p:nvPr>
            <p:ph type="title"/>
          </p:nvPr>
        </p:nvSpPr>
        <p:spPr>
          <a:xfrm rot="5400000">
            <a:off x="7133400" y="1956725"/>
            <a:ext cx="5812000" cy="26288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867"/>
            </a:lvl2pPr>
            <a:lvl3pPr lvl="2" indent="0" rtl="0">
              <a:spcBef>
                <a:spcPts val="0"/>
              </a:spcBef>
              <a:spcAft>
                <a:spcPts val="0"/>
              </a:spcAft>
              <a:buSzPts val="1100"/>
              <a:buNone/>
              <a:defRPr sz="1867"/>
            </a:lvl3pPr>
            <a:lvl4pPr lvl="3" indent="0" rtl="0">
              <a:spcBef>
                <a:spcPts val="0"/>
              </a:spcBef>
              <a:spcAft>
                <a:spcPts val="0"/>
              </a:spcAft>
              <a:buSzPts val="1100"/>
              <a:buNone/>
              <a:defRPr sz="1867"/>
            </a:lvl4pPr>
            <a:lvl5pPr lvl="4" indent="0" rtl="0">
              <a:spcBef>
                <a:spcPts val="0"/>
              </a:spcBef>
              <a:spcAft>
                <a:spcPts val="0"/>
              </a:spcAft>
              <a:buSzPts val="1100"/>
              <a:buNone/>
              <a:defRPr sz="1867"/>
            </a:lvl5pPr>
            <a:lvl6pPr lvl="5" indent="0" rtl="0">
              <a:spcBef>
                <a:spcPts val="0"/>
              </a:spcBef>
              <a:spcAft>
                <a:spcPts val="0"/>
              </a:spcAft>
              <a:buSzPts val="1100"/>
              <a:buNone/>
              <a:defRPr sz="1867"/>
            </a:lvl6pPr>
            <a:lvl7pPr lvl="6" indent="0" rtl="0">
              <a:spcBef>
                <a:spcPts val="0"/>
              </a:spcBef>
              <a:spcAft>
                <a:spcPts val="0"/>
              </a:spcAft>
              <a:buSzPts val="1100"/>
              <a:buNone/>
              <a:defRPr sz="1867"/>
            </a:lvl7pPr>
            <a:lvl8pPr lvl="7" indent="0" rtl="0">
              <a:spcBef>
                <a:spcPts val="0"/>
              </a:spcBef>
              <a:spcAft>
                <a:spcPts val="0"/>
              </a:spcAft>
              <a:buSzPts val="1100"/>
              <a:buNone/>
              <a:defRPr sz="1867"/>
            </a:lvl8pPr>
            <a:lvl9pPr lvl="8" indent="0" rtl="0">
              <a:spcBef>
                <a:spcPts val="0"/>
              </a:spcBef>
              <a:spcAft>
                <a:spcPts val="0"/>
              </a:spcAft>
              <a:buSzPts val="1100"/>
              <a:buNone/>
              <a:defRPr sz="1867"/>
            </a:lvl9pPr>
          </a:lstStyle>
          <a:p>
            <a:endParaRPr/>
          </a:p>
        </p:txBody>
      </p:sp>
      <p:sp>
        <p:nvSpPr>
          <p:cNvPr id="222" name="Google Shape;222;p48"/>
          <p:cNvSpPr txBox="1">
            <a:spLocks noGrp="1"/>
          </p:cNvSpPr>
          <p:nvPr>
            <p:ph type="body" idx="1"/>
          </p:nvPr>
        </p:nvSpPr>
        <p:spPr>
          <a:xfrm rot="5400000">
            <a:off x="1799300" y="-596075"/>
            <a:ext cx="5812000" cy="7734400"/>
          </a:xfrm>
          <a:prstGeom prst="rect">
            <a:avLst/>
          </a:prstGeom>
          <a:noFill/>
          <a:ln>
            <a:noFill/>
          </a:ln>
        </p:spPr>
        <p:txBody>
          <a:bodyPr spcFirstLastPara="1" wrap="square" lIns="68575" tIns="68575" rIns="68575" bIns="68575" anchor="t" anchorCtr="0">
            <a:noAutofit/>
          </a:bodyPr>
          <a:lstStyle>
            <a:lvl1pPr marL="609585" marR="0" lvl="0" indent="-482588" algn="l" rtl="0">
              <a:lnSpc>
                <a:spcPct val="90000"/>
              </a:lnSpc>
              <a:spcBef>
                <a:spcPts val="1067"/>
              </a:spcBef>
              <a:spcAft>
                <a:spcPts val="0"/>
              </a:spcAft>
              <a:buClr>
                <a:schemeClr val="dk1"/>
              </a:buClr>
              <a:buSzPts val="2100"/>
              <a:buFont typeface="Arial"/>
              <a:buChar char="•"/>
              <a:defRPr sz="2800" b="0" i="0" u="none" strike="noStrike" cap="none">
                <a:solidFill>
                  <a:schemeClr val="dk1"/>
                </a:solidFill>
                <a:latin typeface="Calibri"/>
                <a:ea typeface="Calibri"/>
                <a:cs typeface="Calibri"/>
                <a:sym typeface="Calibri"/>
              </a:defRPr>
            </a:lvl1pPr>
            <a:lvl2pPr marL="1219170" marR="0" lvl="1" indent="-457189" algn="l" rtl="0">
              <a:lnSpc>
                <a:spcPct val="90000"/>
              </a:lnSpc>
              <a:spcBef>
                <a:spcPts val="533"/>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828754" marR="0" lvl="2" indent="-431789" algn="l" rtl="0">
              <a:lnSpc>
                <a:spcPct val="90000"/>
              </a:lnSpc>
              <a:spcBef>
                <a:spcPts val="533"/>
              </a:spcBef>
              <a:spcAft>
                <a:spcPts val="0"/>
              </a:spcAft>
              <a:buClr>
                <a:schemeClr val="dk1"/>
              </a:buClr>
              <a:buSzPts val="1500"/>
              <a:buFont typeface="Arial"/>
              <a:buChar char="•"/>
              <a:defRPr sz="2000" b="0" i="0" u="none" strike="noStrike" cap="none">
                <a:solidFill>
                  <a:schemeClr val="dk1"/>
                </a:solidFill>
                <a:latin typeface="Calibri"/>
                <a:ea typeface="Calibri"/>
                <a:cs typeface="Calibri"/>
                <a:sym typeface="Calibri"/>
              </a:defRPr>
            </a:lvl3pPr>
            <a:lvl4pPr marL="2438339" marR="0" lvl="3"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4pPr>
            <a:lvl5pPr marL="3047924" marR="0" lvl="4"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5pPr>
            <a:lvl6pPr marL="3657509" marR="0" lvl="5"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6pPr>
            <a:lvl7pPr marL="4267093" marR="0" lvl="6"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7pPr>
            <a:lvl8pPr marL="4876678" marR="0" lvl="7"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8pPr>
            <a:lvl9pPr marL="5486263" marR="0" lvl="8" indent="-423323" algn="l" rtl="0">
              <a:lnSpc>
                <a:spcPct val="90000"/>
              </a:lnSpc>
              <a:spcBef>
                <a:spcPts val="533"/>
              </a:spcBef>
              <a:spcAft>
                <a:spcPts val="0"/>
              </a:spcAft>
              <a:buClr>
                <a:schemeClr val="dk1"/>
              </a:buClr>
              <a:buSzPts val="1400"/>
              <a:buFont typeface="Arial"/>
              <a:buChar char="•"/>
              <a:defRPr sz="1867" b="0" i="0" u="none" strike="noStrike" cap="none">
                <a:solidFill>
                  <a:schemeClr val="dk1"/>
                </a:solidFill>
                <a:latin typeface="Calibri"/>
                <a:ea typeface="Calibri"/>
                <a:cs typeface="Calibri"/>
                <a:sym typeface="Calibri"/>
              </a:defRPr>
            </a:lvl9pPr>
          </a:lstStyle>
          <a:p>
            <a:endParaRPr/>
          </a:p>
        </p:txBody>
      </p:sp>
      <p:sp>
        <p:nvSpPr>
          <p:cNvPr id="223" name="Google Shape;223;p48"/>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24" name="Google Shape;224;p48"/>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25" name="Google Shape;225;p48"/>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42.xml"/><Relationship Id="rId2" Type="http://schemas.openxmlformats.org/officeDocument/2006/relationships/slideLayout" Target="../slideLayouts/slideLayout41.xml"/><Relationship Id="rId1" Type="http://schemas.openxmlformats.org/officeDocument/2006/relationships/slideLayout" Target="../slideLayouts/slideLayout40.xml"/><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4/6/2026</a:t>
            </a:fld>
            <a:endParaRPr lang="en-US"/>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a:p>
        </p:txBody>
      </p:sp>
    </p:spTree>
    <p:extLst>
      <p:ext uri="{BB962C8B-B14F-4D97-AF65-F5344CB8AC3E}">
        <p14:creationId xmlns:p14="http://schemas.microsoft.com/office/powerpoint/2010/main" val="5635025"/>
      </p:ext>
    </p:extLst>
  </p:cSld>
  <p:clrMap bg1="dk1" tx1="lt1" bg2="dk2" tx2="lt2" accent1="accent1" accent2="accent2" accent3="accent3" accent4="accent4" accent5="accent5" accent6="accent6" hlink="hlink" folHlink="folHlink"/>
  <p:sldLayoutIdLst>
    <p:sldLayoutId id="2147483711" r:id="rId1"/>
    <p:sldLayoutId id="2147483712" r:id="rId2"/>
    <p:sldLayoutId id="2147483714" r:id="rId3"/>
    <p:sldLayoutId id="2147483715" r:id="rId4"/>
    <p:sldLayoutId id="2147483716" r:id="rId5"/>
    <p:sldLayoutId id="2147483699" r:id="rId6"/>
    <p:sldLayoutId id="2147483700" r:id="rId7"/>
    <p:sldLayoutId id="2147483718" r:id="rId8"/>
    <p:sldLayoutId id="2147483719" r:id="rId9"/>
    <p:sldLayoutId id="2147483720" r:id="rId10"/>
    <p:sldLayoutId id="2147483721" r:id="rId11"/>
    <p:sldLayoutId id="2147483710" r:id="rId12"/>
    <p:sldLayoutId id="2147483722" r:id="rId13"/>
    <p:sldLayoutId id="2147483723" r:id="rId14"/>
    <p:sldLayoutId id="2147483724" r:id="rId15"/>
    <p:sldLayoutId id="2147483725" r:id="rId16"/>
    <p:sldLayoutId id="2147483709"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j-ea"/>
          <a:cs typeface="Bahnschrift" panose="020B0502040204020203"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1pPr>
      <a:lvl2pPr marL="720000" indent="-270000" algn="l" defTabSz="457200" rtl="0" eaLnBrk="1" latinLnBrk="0" hangingPunct="1">
        <a:lnSpc>
          <a:spcPct val="110000"/>
        </a:lnSpc>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2pPr>
      <a:lvl3pPr marL="102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3pPr>
      <a:lvl4pPr marL="138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4pPr>
      <a:lvl5pPr marL="1674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
        <p:cNvGrpSpPr/>
        <p:nvPr/>
      </p:nvGrpSpPr>
      <p:grpSpPr>
        <a:xfrm>
          <a:off x="0" y="0"/>
          <a:ext cx="0" cy="0"/>
          <a:chOff x="0" y="0"/>
          <a:chExt cx="0" cy="0"/>
        </a:xfrm>
      </p:grpSpPr>
      <p:sp>
        <p:nvSpPr>
          <p:cNvPr id="152" name="Google Shape;152;p37"/>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400"/>
            </a:lvl2pPr>
            <a:lvl3pPr lvl="2" indent="0" rtl="0">
              <a:spcBef>
                <a:spcPts val="0"/>
              </a:spcBef>
              <a:spcAft>
                <a:spcPts val="0"/>
              </a:spcAft>
              <a:buSzPts val="1100"/>
              <a:buNone/>
              <a:defRPr sz="1400"/>
            </a:lvl3pPr>
            <a:lvl4pPr lvl="3" indent="0" rtl="0">
              <a:spcBef>
                <a:spcPts val="0"/>
              </a:spcBef>
              <a:spcAft>
                <a:spcPts val="0"/>
              </a:spcAft>
              <a:buSzPts val="1100"/>
              <a:buNone/>
              <a:defRPr sz="1400"/>
            </a:lvl4pPr>
            <a:lvl5pPr lvl="4" indent="0" rtl="0">
              <a:spcBef>
                <a:spcPts val="0"/>
              </a:spcBef>
              <a:spcAft>
                <a:spcPts val="0"/>
              </a:spcAft>
              <a:buSzPts val="1100"/>
              <a:buNone/>
              <a:defRPr sz="1400"/>
            </a:lvl5pPr>
            <a:lvl6pPr lvl="5" indent="0" rtl="0">
              <a:spcBef>
                <a:spcPts val="0"/>
              </a:spcBef>
              <a:spcAft>
                <a:spcPts val="0"/>
              </a:spcAft>
              <a:buSzPts val="1100"/>
              <a:buNone/>
              <a:defRPr sz="1400"/>
            </a:lvl6pPr>
            <a:lvl7pPr lvl="6" indent="0" rtl="0">
              <a:spcBef>
                <a:spcPts val="0"/>
              </a:spcBef>
              <a:spcAft>
                <a:spcPts val="0"/>
              </a:spcAft>
              <a:buSzPts val="1100"/>
              <a:buNone/>
              <a:defRPr sz="1400"/>
            </a:lvl7pPr>
            <a:lvl8pPr lvl="7" indent="0" rtl="0">
              <a:spcBef>
                <a:spcPts val="0"/>
              </a:spcBef>
              <a:spcAft>
                <a:spcPts val="0"/>
              </a:spcAft>
              <a:buSzPts val="1100"/>
              <a:buNone/>
              <a:defRPr sz="1400"/>
            </a:lvl8pPr>
            <a:lvl9pPr lvl="8" indent="0" rtl="0">
              <a:spcBef>
                <a:spcPts val="0"/>
              </a:spcBef>
              <a:spcAft>
                <a:spcPts val="0"/>
              </a:spcAft>
              <a:buSzPts val="1100"/>
              <a:buNone/>
              <a:defRPr sz="1400"/>
            </a:lvl9pPr>
          </a:lstStyle>
          <a:p>
            <a:endParaRPr/>
          </a:p>
        </p:txBody>
      </p:sp>
      <p:sp>
        <p:nvSpPr>
          <p:cNvPr id="153" name="Google Shape;153;p37"/>
          <p:cNvSpPr txBox="1">
            <a:spLocks noGrp="1"/>
          </p:cNvSpPr>
          <p:nvPr>
            <p:ph type="body" idx="1"/>
          </p:nvPr>
        </p:nvSpPr>
        <p:spPr>
          <a:xfrm>
            <a:off x="838200" y="1825625"/>
            <a:ext cx="10515600" cy="4351200"/>
          </a:xfrm>
          <a:prstGeom prst="rect">
            <a:avLst/>
          </a:prstGeom>
          <a:noFill/>
          <a:ln>
            <a:noFill/>
          </a:ln>
        </p:spPr>
        <p:txBody>
          <a:bodyPr spcFirstLastPara="1" wrap="square" lIns="68575" tIns="68575" rIns="68575" bIns="685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154" name="Google Shape;154;p37"/>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55" name="Google Shape;155;p37"/>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56" name="Google Shape;156;p3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92603463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96" r:id="rId9"/>
    <p:sldLayoutId id="2147483717" r:id="rId10"/>
    <p:sldLayoutId id="2147483698" r:id="rId11"/>
  </p:sldLayoutIdLst>
  <p:transition spd="med">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
        <p:cNvGrpSpPr/>
        <p:nvPr/>
      </p:nvGrpSpPr>
      <p:grpSpPr>
        <a:xfrm>
          <a:off x="0" y="0"/>
          <a:ext cx="0" cy="0"/>
          <a:chOff x="0" y="0"/>
          <a:chExt cx="0" cy="0"/>
        </a:xfrm>
      </p:grpSpPr>
      <p:sp>
        <p:nvSpPr>
          <p:cNvPr id="152" name="Google Shape;152;p37"/>
          <p:cNvSpPr txBox="1">
            <a:spLocks noGrp="1"/>
          </p:cNvSpPr>
          <p:nvPr>
            <p:ph type="title"/>
          </p:nvPr>
        </p:nvSpPr>
        <p:spPr>
          <a:xfrm>
            <a:off x="838200" y="365125"/>
            <a:ext cx="10515600" cy="1325600"/>
          </a:xfrm>
          <a:prstGeom prst="rect">
            <a:avLst/>
          </a:prstGeom>
          <a:noFill/>
          <a:ln>
            <a:noFill/>
          </a:ln>
        </p:spPr>
        <p:txBody>
          <a:bodyPr spcFirstLastPara="1" wrap="square" lIns="68575" tIns="68575" rIns="68575" bIns="68575" anchor="ctr" anchorCtr="0">
            <a:noAutofit/>
          </a:bodyPr>
          <a:lstStyle>
            <a:lvl1pPr marL="0" marR="0" lvl="0" indent="0" algn="l" rtl="0">
              <a:lnSpc>
                <a:spcPct val="90000"/>
              </a:lnSpc>
              <a:spcBef>
                <a:spcPts val="0"/>
              </a:spcBef>
              <a:spcAft>
                <a:spcPts val="0"/>
              </a:spcAft>
              <a:buClr>
                <a:schemeClr val="dk1"/>
              </a:buClr>
              <a:buSzPts val="1100"/>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spcAft>
                <a:spcPts val="0"/>
              </a:spcAft>
              <a:buSzPts val="1100"/>
              <a:buNone/>
              <a:defRPr sz="1400"/>
            </a:lvl2pPr>
            <a:lvl3pPr lvl="2" indent="0" rtl="0">
              <a:spcBef>
                <a:spcPts val="0"/>
              </a:spcBef>
              <a:spcAft>
                <a:spcPts val="0"/>
              </a:spcAft>
              <a:buSzPts val="1100"/>
              <a:buNone/>
              <a:defRPr sz="1400"/>
            </a:lvl3pPr>
            <a:lvl4pPr lvl="3" indent="0" rtl="0">
              <a:spcBef>
                <a:spcPts val="0"/>
              </a:spcBef>
              <a:spcAft>
                <a:spcPts val="0"/>
              </a:spcAft>
              <a:buSzPts val="1100"/>
              <a:buNone/>
              <a:defRPr sz="1400"/>
            </a:lvl4pPr>
            <a:lvl5pPr lvl="4" indent="0" rtl="0">
              <a:spcBef>
                <a:spcPts val="0"/>
              </a:spcBef>
              <a:spcAft>
                <a:spcPts val="0"/>
              </a:spcAft>
              <a:buSzPts val="1100"/>
              <a:buNone/>
              <a:defRPr sz="1400"/>
            </a:lvl5pPr>
            <a:lvl6pPr lvl="5" indent="0" rtl="0">
              <a:spcBef>
                <a:spcPts val="0"/>
              </a:spcBef>
              <a:spcAft>
                <a:spcPts val="0"/>
              </a:spcAft>
              <a:buSzPts val="1100"/>
              <a:buNone/>
              <a:defRPr sz="1400"/>
            </a:lvl6pPr>
            <a:lvl7pPr lvl="6" indent="0" rtl="0">
              <a:spcBef>
                <a:spcPts val="0"/>
              </a:spcBef>
              <a:spcAft>
                <a:spcPts val="0"/>
              </a:spcAft>
              <a:buSzPts val="1100"/>
              <a:buNone/>
              <a:defRPr sz="1400"/>
            </a:lvl7pPr>
            <a:lvl8pPr lvl="7" indent="0" rtl="0">
              <a:spcBef>
                <a:spcPts val="0"/>
              </a:spcBef>
              <a:spcAft>
                <a:spcPts val="0"/>
              </a:spcAft>
              <a:buSzPts val="1100"/>
              <a:buNone/>
              <a:defRPr sz="1400"/>
            </a:lvl8pPr>
            <a:lvl9pPr lvl="8" indent="0" rtl="0">
              <a:spcBef>
                <a:spcPts val="0"/>
              </a:spcBef>
              <a:spcAft>
                <a:spcPts val="0"/>
              </a:spcAft>
              <a:buSzPts val="1100"/>
              <a:buNone/>
              <a:defRPr sz="1400"/>
            </a:lvl9pPr>
          </a:lstStyle>
          <a:p>
            <a:endParaRPr/>
          </a:p>
        </p:txBody>
      </p:sp>
      <p:sp>
        <p:nvSpPr>
          <p:cNvPr id="153" name="Google Shape;153;p37"/>
          <p:cNvSpPr txBox="1">
            <a:spLocks noGrp="1"/>
          </p:cNvSpPr>
          <p:nvPr>
            <p:ph type="body" idx="1"/>
          </p:nvPr>
        </p:nvSpPr>
        <p:spPr>
          <a:xfrm>
            <a:off x="838200" y="1825625"/>
            <a:ext cx="10515600" cy="4351200"/>
          </a:xfrm>
          <a:prstGeom prst="rect">
            <a:avLst/>
          </a:prstGeom>
          <a:noFill/>
          <a:ln>
            <a:noFill/>
          </a:ln>
        </p:spPr>
        <p:txBody>
          <a:bodyPr spcFirstLastPara="1" wrap="square" lIns="68575" tIns="68575" rIns="68575" bIns="685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154" name="Google Shape;154;p37"/>
          <p:cNvSpPr txBox="1">
            <a:spLocks noGrp="1"/>
          </p:cNvSpPr>
          <p:nvPr>
            <p:ph type="dt" idx="10"/>
          </p:nvPr>
        </p:nvSpPr>
        <p:spPr>
          <a:xfrm>
            <a:off x="838200" y="6356351"/>
            <a:ext cx="27432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55" name="Google Shape;155;p37"/>
          <p:cNvSpPr txBox="1">
            <a:spLocks noGrp="1"/>
          </p:cNvSpPr>
          <p:nvPr>
            <p:ph type="ftr" idx="11"/>
          </p:nvPr>
        </p:nvSpPr>
        <p:spPr>
          <a:xfrm>
            <a:off x="4038600" y="6356351"/>
            <a:ext cx="4114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156" name="Google Shape;156;p3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spd="med">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4/6/2026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2" r:id="rId1"/>
    <p:sldLayoutId id="2147483664" r:id="rId2"/>
    <p:sldLayoutId id="214748366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7.jpeg"/><Relationship Id="rId5" Type="http://schemas.microsoft.com/office/2007/relationships/hdphoto" Target="../media/hdphoto1.wdp"/><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9.png"/><Relationship Id="rId5" Type="http://schemas.openxmlformats.org/officeDocument/2006/relationships/image" Target="../media/image8.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3" Type="http://schemas.openxmlformats.org/officeDocument/2006/relationships/image" Target="../media/image10.pn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itll.colorado.edu/information/our-team/" TargetMode="External"/><Relationship Id="rId11" Type="http://schemas.openxmlformats.org/officeDocument/2006/relationships/image" Target="../media/image15.jpeg"/><Relationship Id="rId5" Type="http://schemas.openxmlformats.org/officeDocument/2006/relationships/hyperlink" Target="https://itll.colorado.edu/centers/" TargetMode="External"/><Relationship Id="rId15" Type="http://schemas.openxmlformats.org/officeDocument/2006/relationships/image" Target="../media/image19.png"/><Relationship Id="rId10" Type="http://schemas.openxmlformats.org/officeDocument/2006/relationships/image" Target="../media/image14.jpeg"/><Relationship Id="rId4" Type="http://schemas.openxmlformats.org/officeDocument/2006/relationships/hyperlink" Target="https://itlp.colorado.edu/teaching-and-learning/skill-building-workshops/" TargetMode="External"/><Relationship Id="rId9" Type="http://schemas.openxmlformats.org/officeDocument/2006/relationships/image" Target="../media/image13.jpeg"/><Relationship Id="rId1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33.xml"/><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4.xml"/><Relationship Id="rId7" Type="http://schemas.openxmlformats.org/officeDocument/2006/relationships/image" Target="../media/image22.svg"/><Relationship Id="rId2" Type="http://schemas.openxmlformats.org/officeDocument/2006/relationships/slideLayout" Target="../slideLayouts/slideLayout2.xml"/><Relationship Id="rId1" Type="http://schemas.openxmlformats.org/officeDocument/2006/relationships/themeOverride" Target="../theme/themeOverride3.xml"/><Relationship Id="rId6" Type="http://schemas.openxmlformats.org/officeDocument/2006/relationships/image" Target="../media/image21.png"/><Relationship Id="rId11" Type="http://schemas.openxmlformats.org/officeDocument/2006/relationships/image" Target="../media/image26.svg"/><Relationship Id="rId5" Type="http://schemas.microsoft.com/office/2007/relationships/hdphoto" Target="../media/hdphoto4.wdp"/><Relationship Id="rId10" Type="http://schemas.openxmlformats.org/officeDocument/2006/relationships/image" Target="../media/image25.png"/><Relationship Id="rId4" Type="http://schemas.openxmlformats.org/officeDocument/2006/relationships/image" Target="../media/image6.png"/><Relationship Id="rId9" Type="http://schemas.openxmlformats.org/officeDocument/2006/relationships/image" Target="../media/image24.svg"/></Relationships>
</file>

<file path=ppt/slides/_rels/slide6.xml.rels><?xml version="1.0" encoding="UTF-8" standalone="yes"?>
<Relationships xmlns="http://schemas.openxmlformats.org/package/2006/relationships"><Relationship Id="rId8" Type="http://schemas.openxmlformats.org/officeDocument/2006/relationships/image" Target="../media/image28.gif"/><Relationship Id="rId3" Type="http://schemas.openxmlformats.org/officeDocument/2006/relationships/notesSlide" Target="../notesSlides/notesSlide5.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hemeOverride" Target="../theme/themeOverride4.xml"/><Relationship Id="rId6" Type="http://schemas.openxmlformats.org/officeDocument/2006/relationships/hyperlink" Target="https://itll.colorado.edu/requests/view/PCB%20Fabrication" TargetMode="External"/><Relationship Id="rId5" Type="http://schemas.microsoft.com/office/2007/relationships/hdphoto" Target="../media/hdphoto5.wdp"/><Relationship Id="rId4" Type="http://schemas.openxmlformats.org/officeDocument/2006/relationships/image" Target="../media/image6.png"/><Relationship Id="rId9" Type="http://schemas.openxmlformats.org/officeDocument/2006/relationships/image" Target="../media/image29.gif"/></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notesSlide" Target="../notesSlides/notesSlide6.xml"/><Relationship Id="rId7"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hemeOverride" Target="../theme/themeOverride5.xml"/><Relationship Id="rId6" Type="http://schemas.openxmlformats.org/officeDocument/2006/relationships/image" Target="../media/image30.png"/><Relationship Id="rId5" Type="http://schemas.microsoft.com/office/2007/relationships/hdphoto" Target="../media/hdphoto6.wdp"/><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6.xml"/><Relationship Id="rId6" Type="http://schemas.openxmlformats.org/officeDocument/2006/relationships/image" Target="../media/image33.jpeg"/><Relationship Id="rId5" Type="http://schemas.openxmlformats.org/officeDocument/2006/relationships/hyperlink" Target="itll.ws/ECAD" TargetMode="External"/><Relationship Id="rId4" Type="http://schemas.microsoft.com/office/2007/relationships/hdphoto" Target="../media/hdphoto7.wdp"/></Relationships>
</file>

<file path=ppt/slides/_rels/slide9.xml.rels><?xml version="1.0" encoding="UTF-8" standalone="yes"?>
<Relationships xmlns="http://schemas.openxmlformats.org/package/2006/relationships"><Relationship Id="rId3" Type="http://schemas.microsoft.com/office/2018/10/relationships/comments" Target="../comments/modernComment_188_F7FA03F8.xm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3" Type="http://schemas.microsoft.com/office/2018/10/relationships/comments" Target="../comments/modernComment_189_AF3F93F6.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notesSlide" Target="../notesSlides/notesSlide10.xml"/><Relationship Id="rId7" Type="http://schemas.openxmlformats.org/officeDocument/2006/relationships/hyperlink" Target="itlp.link/WorkshopResources" TargetMode="External"/><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microsoft.com/office/2007/relationships/hdphoto" Target="../media/hdphoto8.wdp"/><Relationship Id="rId5" Type="http://schemas.openxmlformats.org/officeDocument/2006/relationships/image" Target="../media/image6.png"/><Relationship Id="rId10" Type="http://schemas.openxmlformats.org/officeDocument/2006/relationships/image" Target="../media/image40.png"/><Relationship Id="rId4" Type="http://schemas.microsoft.com/office/2018/10/relationships/comments" Target="../comments/modernComment_15A_F67054BC.xml"/><Relationship Id="rId9"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xml"/><Relationship Id="rId1" Type="http://schemas.openxmlformats.org/officeDocument/2006/relationships/themeOverride" Target="../theme/themeOverride8.xml"/><Relationship Id="rId4" Type="http://schemas.microsoft.com/office/2007/relationships/hdphoto" Target="../media/hdphoto9.wdp"/></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9.xml"/><Relationship Id="rId6" Type="http://schemas.openxmlformats.org/officeDocument/2006/relationships/image" Target="../media/image44.svg"/><Relationship Id="rId5" Type="http://schemas.openxmlformats.org/officeDocument/2006/relationships/image" Target="../media/image43.png"/><Relationship Id="rId4" Type="http://schemas.microsoft.com/office/2007/relationships/hdphoto" Target="../media/hdphoto9.wdp"/></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10.xml"/><Relationship Id="rId6" Type="http://schemas.openxmlformats.org/officeDocument/2006/relationships/image" Target="../media/image46.png"/><Relationship Id="rId5" Type="http://schemas.openxmlformats.org/officeDocument/2006/relationships/image" Target="../media/image45.png"/><Relationship Id="rId4" Type="http://schemas.microsoft.com/office/2007/relationships/hdphoto" Target="../media/hdphoto9.wdp"/></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11.xml"/><Relationship Id="rId6" Type="http://schemas.openxmlformats.org/officeDocument/2006/relationships/image" Target="../media/image48.jpeg"/><Relationship Id="rId5" Type="http://schemas.openxmlformats.org/officeDocument/2006/relationships/image" Target="../media/image47.png"/><Relationship Id="rId4" Type="http://schemas.microsoft.com/office/2007/relationships/hdphoto" Target="../media/hdphoto9.wdp"/></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2.gif"/><Relationship Id="rId2" Type="http://schemas.openxmlformats.org/officeDocument/2006/relationships/slideLayout" Target="../slideLayouts/slideLayout4.xml"/><Relationship Id="rId1" Type="http://schemas.openxmlformats.org/officeDocument/2006/relationships/themeOverride" Target="../theme/themeOverride12.xml"/><Relationship Id="rId6" Type="http://schemas.openxmlformats.org/officeDocument/2006/relationships/image" Target="../media/image51.png"/><Relationship Id="rId5" Type="http://schemas.openxmlformats.org/officeDocument/2006/relationships/image" Target="../media/image50.png"/><Relationship Id="rId4" Type="http://schemas.microsoft.com/office/2007/relationships/hdphoto" Target="../media/hdphoto9.wdp"/></Relationships>
</file>

<file path=ppt/slides/_rels/slide19.xml.rels><?xml version="1.0" encoding="UTF-8" standalone="yes"?>
<Relationships xmlns="http://schemas.openxmlformats.org/package/2006/relationships"><Relationship Id="rId3" Type="http://schemas.microsoft.com/office/2018/10/relationships/comments" Target="../comments/modernComment_16C_CC0D0719.xml"/><Relationship Id="rId7"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hemeOverride" Target="../theme/themeOverride13.xml"/><Relationship Id="rId6" Type="http://schemas.openxmlformats.org/officeDocument/2006/relationships/image" Target="../media/image53.png"/><Relationship Id="rId5" Type="http://schemas.microsoft.com/office/2007/relationships/hdphoto" Target="../media/hdphoto9.wdp"/><Relationship Id="rId4" Type="http://schemas.openxmlformats.org/officeDocument/2006/relationships/image" Target="../media/image49.png"/></Relationships>
</file>

<file path=ppt/slides/_rels/slide20.xml.rels><?xml version="1.0" encoding="UTF-8" standalone="yes"?>
<Relationships xmlns="http://schemas.openxmlformats.org/package/2006/relationships"><Relationship Id="rId3" Type="http://schemas.microsoft.com/office/2018/10/relationships/comments" Target="../comments/modernComment_186_AF09BD4F.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6.png"/><Relationship Id="rId5" Type="http://schemas.microsoft.com/office/2007/relationships/hdphoto" Target="../media/hdphoto10.wdp"/><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microsoft.com/office/2018/10/relationships/comments" Target="../comments/modernComment_168_6CC69E6B.xml"/><Relationship Id="rId7" Type="http://schemas.openxmlformats.org/officeDocument/2006/relationships/image" Target="../media/image58.png"/><Relationship Id="rId2" Type="http://schemas.openxmlformats.org/officeDocument/2006/relationships/slideLayout" Target="../slideLayouts/slideLayout2.xml"/><Relationship Id="rId1" Type="http://schemas.openxmlformats.org/officeDocument/2006/relationships/themeOverride" Target="../theme/themeOverride14.xml"/><Relationship Id="rId6" Type="http://schemas.openxmlformats.org/officeDocument/2006/relationships/image" Target="../media/image57.png"/><Relationship Id="rId5" Type="http://schemas.microsoft.com/office/2007/relationships/hdphoto" Target="../media/hdphoto9.wdp"/><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microsoft.com/office/2018/10/relationships/comments" Target="../comments/modernComment_169_DB5A82B8.xml"/><Relationship Id="rId7" Type="http://schemas.openxmlformats.org/officeDocument/2006/relationships/image" Target="../media/image60.png"/><Relationship Id="rId2" Type="http://schemas.openxmlformats.org/officeDocument/2006/relationships/slideLayout" Target="../slideLayouts/slideLayout2.xml"/><Relationship Id="rId1" Type="http://schemas.openxmlformats.org/officeDocument/2006/relationships/themeOverride" Target="../theme/themeOverride15.xml"/><Relationship Id="rId6" Type="http://schemas.openxmlformats.org/officeDocument/2006/relationships/image" Target="../media/image59.png"/><Relationship Id="rId5" Type="http://schemas.microsoft.com/office/2007/relationships/hdphoto" Target="../media/hdphoto9.wdp"/><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microsoft.com/office/2018/10/relationships/comments" Target="../comments/modernComment_16A_BEBF773F.xml"/><Relationship Id="rId7" Type="http://schemas.openxmlformats.org/officeDocument/2006/relationships/image" Target="../media/image62.png"/><Relationship Id="rId2" Type="http://schemas.openxmlformats.org/officeDocument/2006/relationships/slideLayout" Target="../slideLayouts/slideLayout2.xml"/><Relationship Id="rId1" Type="http://schemas.openxmlformats.org/officeDocument/2006/relationships/themeOverride" Target="../theme/themeOverride16.xml"/><Relationship Id="rId6" Type="http://schemas.openxmlformats.org/officeDocument/2006/relationships/image" Target="../media/image61.png"/><Relationship Id="rId5" Type="http://schemas.microsoft.com/office/2007/relationships/hdphoto" Target="../media/hdphoto9.wdp"/><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4.xml"/><Relationship Id="rId1" Type="http://schemas.openxmlformats.org/officeDocument/2006/relationships/themeOverride" Target="../theme/themeOverride17.xml"/><Relationship Id="rId6" Type="http://schemas.openxmlformats.org/officeDocument/2006/relationships/image" Target="../media/image64.png"/><Relationship Id="rId5" Type="http://schemas.openxmlformats.org/officeDocument/2006/relationships/image" Target="../media/image63.png"/><Relationship Id="rId4" Type="http://schemas.microsoft.com/office/2007/relationships/hdphoto" Target="../media/hdphoto9.wdp"/></Relationships>
</file>

<file path=ppt/slides/_rels/slide25.xml.rels><?xml version="1.0" encoding="UTF-8" standalone="yes"?>
<Relationships xmlns="http://schemas.openxmlformats.org/package/2006/relationships"><Relationship Id="rId3" Type="http://schemas.microsoft.com/office/2018/10/relationships/comments" Target="../comments/modernComment_16B_AFE1DD62.xml"/><Relationship Id="rId7" Type="http://schemas.openxmlformats.org/officeDocument/2006/relationships/image" Target="../media/image66.png"/><Relationship Id="rId2" Type="http://schemas.openxmlformats.org/officeDocument/2006/relationships/slideLayout" Target="../slideLayouts/slideLayout2.xml"/><Relationship Id="rId1" Type="http://schemas.openxmlformats.org/officeDocument/2006/relationships/themeOverride" Target="../theme/themeOverride18.xml"/><Relationship Id="rId6" Type="http://schemas.openxmlformats.org/officeDocument/2006/relationships/image" Target="../media/image65.png"/><Relationship Id="rId5" Type="http://schemas.microsoft.com/office/2007/relationships/hdphoto" Target="../media/hdphoto9.wdp"/><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67.png"/><Relationship Id="rId2" Type="http://schemas.microsoft.com/office/2018/10/relationships/comments" Target="../comments/modernComment_184_928A6214.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69.png"/><Relationship Id="rId2" Type="http://schemas.microsoft.com/office/2018/10/relationships/comments" Target="../comments/modernComment_185_8D92E821.xml"/><Relationship Id="rId1" Type="http://schemas.openxmlformats.org/officeDocument/2006/relationships/slideLayout" Target="../slideLayouts/slideLayout2.xml"/><Relationship Id="rId5" Type="http://schemas.openxmlformats.org/officeDocument/2006/relationships/image" Target="../media/image70.png"/><Relationship Id="rId4" Type="http://schemas.microsoft.com/office/2007/relationships/hdphoto" Target="../media/hdphoto11.wdp"/></Relationships>
</file>

<file path=ppt/slides/_rels/slide28.xml.rels><?xml version="1.0" encoding="UTF-8" standalone="yes"?>
<Relationships xmlns="http://schemas.openxmlformats.org/package/2006/relationships"><Relationship Id="rId3" Type="http://schemas.microsoft.com/office/2018/10/relationships/comments" Target="../comments/modernComment_148_40CF3D57.xml"/><Relationship Id="rId2" Type="http://schemas.openxmlformats.org/officeDocument/2006/relationships/slideLayout" Target="../slideLayouts/slideLayout8.xml"/><Relationship Id="rId1" Type="http://schemas.openxmlformats.org/officeDocument/2006/relationships/themeOverride" Target="../theme/themeOverride19.xml"/><Relationship Id="rId6" Type="http://schemas.openxmlformats.org/officeDocument/2006/relationships/image" Target="../media/image71.png"/><Relationship Id="rId5" Type="http://schemas.microsoft.com/office/2007/relationships/hdphoto" Target="../media/hdphoto9.wdp"/><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1.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1.jpeg"/><Relationship Id="rId1" Type="http://schemas.openxmlformats.org/officeDocument/2006/relationships/slideLayout" Target="../slideLayouts/slideLayout8.xml"/><Relationship Id="rId5" Type="http://schemas.openxmlformats.org/officeDocument/2006/relationships/image" Target="../media/image75.png"/><Relationship Id="rId4" Type="http://schemas.openxmlformats.org/officeDocument/2006/relationships/image" Target="../media/image74.png"/></Relationships>
</file>

<file path=ppt/slides/_rels/slide31.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6.png"/><Relationship Id="rId7" Type="http://schemas.microsoft.com/office/2007/relationships/hdphoto" Target="../media/hdphoto12.wdp"/><Relationship Id="rId2" Type="http://schemas.openxmlformats.org/officeDocument/2006/relationships/slideLayout" Target="../slideLayouts/slideLayout2.xml"/><Relationship Id="rId1" Type="http://schemas.openxmlformats.org/officeDocument/2006/relationships/themeOverride" Target="../theme/themeOverride20.xml"/><Relationship Id="rId6" Type="http://schemas.openxmlformats.org/officeDocument/2006/relationships/image" Target="../media/image77.png"/><Relationship Id="rId5" Type="http://schemas.openxmlformats.org/officeDocument/2006/relationships/image" Target="../media/image76.png"/><Relationship Id="rId4" Type="http://schemas.microsoft.com/office/2007/relationships/hdphoto" Target="../media/hdphoto9.wdp"/><Relationship Id="rId9" Type="http://schemas.microsoft.com/office/2007/relationships/hdphoto" Target="../media/hdphoto13.wdp"/></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8.xml"/><Relationship Id="rId1" Type="http://schemas.openxmlformats.org/officeDocument/2006/relationships/themeOverride" Target="../theme/themeOverride21.xml"/><Relationship Id="rId6" Type="http://schemas.openxmlformats.org/officeDocument/2006/relationships/image" Target="../media/image80.png"/><Relationship Id="rId5" Type="http://schemas.openxmlformats.org/officeDocument/2006/relationships/image" Target="../media/image79.png"/><Relationship Id="rId4" Type="http://schemas.microsoft.com/office/2007/relationships/hdphoto" Target="../media/hdphoto9.wdp"/></Relationships>
</file>

<file path=ppt/slides/_rels/slide33.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81.png"/><Relationship Id="rId2" Type="http://schemas.microsoft.com/office/2007/relationships/media" Target="../media/media1.mp4"/><Relationship Id="rId1" Type="http://schemas.openxmlformats.org/officeDocument/2006/relationships/themeOverride" Target="../theme/themeOverride22.xml"/><Relationship Id="rId6" Type="http://schemas.microsoft.com/office/2007/relationships/hdphoto" Target="../media/hdphoto9.wdp"/><Relationship Id="rId5" Type="http://schemas.openxmlformats.org/officeDocument/2006/relationships/image" Target="../media/image6.png"/><Relationship Id="rId4"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8.xml"/><Relationship Id="rId1" Type="http://schemas.openxmlformats.org/officeDocument/2006/relationships/themeOverride" Target="../theme/themeOverride23.xml"/><Relationship Id="rId5" Type="http://schemas.openxmlformats.org/officeDocument/2006/relationships/image" Target="../media/image82.png"/><Relationship Id="rId4" Type="http://schemas.microsoft.com/office/2007/relationships/hdphoto" Target="../media/hdphoto9.wdp"/></Relationships>
</file>

<file path=ppt/slides/_rels/slide35.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6.png"/><Relationship Id="rId7" Type="http://schemas.openxmlformats.org/officeDocument/2006/relationships/image" Target="../media/image85.png"/><Relationship Id="rId2" Type="http://schemas.openxmlformats.org/officeDocument/2006/relationships/slideLayout" Target="../slideLayouts/slideLayout4.xml"/><Relationship Id="rId1" Type="http://schemas.openxmlformats.org/officeDocument/2006/relationships/themeOverride" Target="../theme/themeOverride24.xml"/><Relationship Id="rId6" Type="http://schemas.openxmlformats.org/officeDocument/2006/relationships/image" Target="../media/image84.png"/><Relationship Id="rId5" Type="http://schemas.openxmlformats.org/officeDocument/2006/relationships/image" Target="../media/image83.gif"/><Relationship Id="rId4" Type="http://schemas.microsoft.com/office/2007/relationships/hdphoto" Target="../media/hdphoto9.wdp"/></Relationships>
</file>

<file path=ppt/slides/_rels/slide36.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94.svg"/><Relationship Id="rId3" Type="http://schemas.openxmlformats.org/officeDocument/2006/relationships/notesSlide" Target="../notesSlides/notesSlide12.xml"/><Relationship Id="rId7" Type="http://schemas.openxmlformats.org/officeDocument/2006/relationships/image" Target="../media/image88.png"/><Relationship Id="rId12" Type="http://schemas.openxmlformats.org/officeDocument/2006/relationships/image" Target="../media/image93.png"/><Relationship Id="rId2" Type="http://schemas.openxmlformats.org/officeDocument/2006/relationships/slideLayout" Target="../slideLayouts/slideLayout4.xml"/><Relationship Id="rId1" Type="http://schemas.openxmlformats.org/officeDocument/2006/relationships/themeOverride" Target="../theme/themeOverride25.xml"/><Relationship Id="rId6" Type="http://schemas.openxmlformats.org/officeDocument/2006/relationships/image" Target="../media/image87.png"/><Relationship Id="rId11" Type="http://schemas.openxmlformats.org/officeDocument/2006/relationships/image" Target="../media/image92.png"/><Relationship Id="rId5" Type="http://schemas.microsoft.com/office/2007/relationships/hdphoto" Target="../media/hdphoto9.wdp"/><Relationship Id="rId15" Type="http://schemas.openxmlformats.org/officeDocument/2006/relationships/image" Target="../media/image96.svg"/><Relationship Id="rId10" Type="http://schemas.openxmlformats.org/officeDocument/2006/relationships/image" Target="../media/image91.png"/><Relationship Id="rId4" Type="http://schemas.openxmlformats.org/officeDocument/2006/relationships/image" Target="../media/image6.png"/><Relationship Id="rId9" Type="http://schemas.openxmlformats.org/officeDocument/2006/relationships/image" Target="../media/image90.png"/><Relationship Id="rId14" Type="http://schemas.openxmlformats.org/officeDocument/2006/relationships/image" Target="../media/image95.png"/></Relationships>
</file>

<file path=ppt/slides/_rels/slide37.xml.rels><?xml version="1.0" encoding="UTF-8" standalone="yes"?>
<Relationships xmlns="http://schemas.openxmlformats.org/package/2006/relationships"><Relationship Id="rId8" Type="http://schemas.openxmlformats.org/officeDocument/2006/relationships/image" Target="../media/image96.svg"/><Relationship Id="rId3" Type="http://schemas.openxmlformats.org/officeDocument/2006/relationships/image" Target="../media/image6.png"/><Relationship Id="rId7" Type="http://schemas.openxmlformats.org/officeDocument/2006/relationships/image" Target="../media/image95.png"/><Relationship Id="rId2" Type="http://schemas.openxmlformats.org/officeDocument/2006/relationships/slideLayout" Target="../slideLayouts/slideLayout4.xml"/><Relationship Id="rId1" Type="http://schemas.openxmlformats.org/officeDocument/2006/relationships/themeOverride" Target="../theme/themeOverride26.xml"/><Relationship Id="rId6" Type="http://schemas.openxmlformats.org/officeDocument/2006/relationships/image" Target="../media/image94.svg"/><Relationship Id="rId5" Type="http://schemas.openxmlformats.org/officeDocument/2006/relationships/image" Target="../media/image93.png"/><Relationship Id="rId10" Type="http://schemas.openxmlformats.org/officeDocument/2006/relationships/image" Target="../media/image98.png"/><Relationship Id="rId4" Type="http://schemas.microsoft.com/office/2007/relationships/hdphoto" Target="../media/hdphoto9.wdp"/><Relationship Id="rId9" Type="http://schemas.openxmlformats.org/officeDocument/2006/relationships/image" Target="../media/image97.png"/></Relationships>
</file>

<file path=ppt/slides/_rels/slide38.xml.rels><?xml version="1.0" encoding="UTF-8" standalone="yes"?>
<Relationships xmlns="http://schemas.openxmlformats.org/package/2006/relationships"><Relationship Id="rId3" Type="http://schemas.microsoft.com/office/2018/10/relationships/comments" Target="../comments/modernComment_176_6CB73A30.xml"/><Relationship Id="rId2" Type="http://schemas.openxmlformats.org/officeDocument/2006/relationships/slideLayout" Target="../slideLayouts/slideLayout8.xml"/><Relationship Id="rId1" Type="http://schemas.openxmlformats.org/officeDocument/2006/relationships/themeOverride" Target="../theme/themeOverride27.xml"/><Relationship Id="rId6" Type="http://schemas.openxmlformats.org/officeDocument/2006/relationships/image" Target="../media/image99.png"/><Relationship Id="rId5" Type="http://schemas.microsoft.com/office/2007/relationships/hdphoto" Target="../media/hdphoto9.wdp"/><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28.xml"/><Relationship Id="rId6" Type="http://schemas.openxmlformats.org/officeDocument/2006/relationships/image" Target="../media/image101.png"/><Relationship Id="rId5" Type="http://schemas.openxmlformats.org/officeDocument/2006/relationships/image" Target="../media/image100.png"/><Relationship Id="rId4" Type="http://schemas.microsoft.com/office/2007/relationships/hdphoto" Target="../media/hdphoto9.wdp"/></Relationships>
</file>

<file path=ppt/slides/_rels/slide40.xml.rels><?xml version="1.0" encoding="UTF-8" standalone="yes"?>
<Relationships xmlns="http://schemas.openxmlformats.org/package/2006/relationships"><Relationship Id="rId3" Type="http://schemas.microsoft.com/office/2018/10/relationships/comments" Target="../comments/modernComment_15C_4FD616C1.xml"/><Relationship Id="rId2" Type="http://schemas.openxmlformats.org/officeDocument/2006/relationships/slideLayout" Target="../slideLayouts/slideLayout6.xml"/><Relationship Id="rId1" Type="http://schemas.openxmlformats.org/officeDocument/2006/relationships/themeOverride" Target="../theme/themeOverride29.xml"/><Relationship Id="rId6" Type="http://schemas.openxmlformats.org/officeDocument/2006/relationships/image" Target="../media/image80.png"/><Relationship Id="rId5" Type="http://schemas.microsoft.com/office/2007/relationships/hdphoto" Target="../media/hdphoto9.wdp"/><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30.xml"/><Relationship Id="rId5" Type="http://schemas.openxmlformats.org/officeDocument/2006/relationships/image" Target="../media/image102.png"/><Relationship Id="rId4" Type="http://schemas.microsoft.com/office/2007/relationships/hdphoto" Target="../media/hdphoto9.wdp"/></Relationships>
</file>

<file path=ppt/slides/_rels/slide4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42.xml"/></Relationships>
</file>

<file path=ppt/slides/_rels/slide45.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06.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41.jpe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4.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113.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114.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115.png"/></Relationships>
</file>

<file path=ppt/slides/_rels/slide5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41.jpeg"/><Relationship Id="rId1" Type="http://schemas.openxmlformats.org/officeDocument/2006/relationships/slideLayout" Target="../slideLayouts/slideLayout9.xml"/><Relationship Id="rId4" Type="http://schemas.openxmlformats.org/officeDocument/2006/relationships/image" Target="../media/image120.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eg"/><Relationship Id="rId1" Type="http://schemas.openxmlformats.org/officeDocument/2006/relationships/slideLayout" Target="../slideLayouts/slideLayout9.xml"/><Relationship Id="rId5" Type="http://schemas.openxmlformats.org/officeDocument/2006/relationships/image" Target="../media/image122.png"/><Relationship Id="rId4" Type="http://schemas.openxmlformats.org/officeDocument/2006/relationships/image" Target="../media/image121.png"/></Relationships>
</file>

<file path=ppt/slides/_rels/slide5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9.xml"/><Relationship Id="rId4" Type="http://schemas.openxmlformats.org/officeDocument/2006/relationships/image" Target="../media/image127.png"/></Relationships>
</file>

<file path=ppt/slides/_rels/slide6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41.jpeg"/><Relationship Id="rId1" Type="http://schemas.openxmlformats.org/officeDocument/2006/relationships/slideLayout" Target="../slideLayouts/slideLayout9.xml"/><Relationship Id="rId4" Type="http://schemas.openxmlformats.org/officeDocument/2006/relationships/image" Target="../media/image129.png"/></Relationships>
</file>

<file path=ppt/slides/_rels/slide61.xml.rels><?xml version="1.0" encoding="UTF-8" standalone="yes"?>
<Relationships xmlns="http://schemas.openxmlformats.org/package/2006/relationships"><Relationship Id="rId3" Type="http://schemas.openxmlformats.org/officeDocument/2006/relationships/image" Target="../media/image131.svg"/><Relationship Id="rId2" Type="http://schemas.openxmlformats.org/officeDocument/2006/relationships/image" Target="../media/image130.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947377" y="2454876"/>
            <a:ext cx="3791542" cy="1880056"/>
          </a:xfrm>
        </p:spPr>
        <p:txBody>
          <a:bodyPr>
            <a:normAutofit fontScale="90000"/>
          </a:bodyPr>
          <a:lstStyle/>
          <a:p>
            <a:pPr algn="l"/>
            <a:r>
              <a:rPr lang="en-US" sz="4200">
                <a:latin typeface="Bahnschrift Light" panose="020B0502040204020203" pitchFamily="34" charset="0"/>
              </a:rPr>
              <a:t>PCB Basics using </a:t>
            </a:r>
            <a:br>
              <a:rPr lang="en-US" sz="4200">
                <a:latin typeface="Bahnschrift Light" panose="020B0502040204020203" pitchFamily="34" charset="0"/>
              </a:rPr>
            </a:br>
            <a:r>
              <a:rPr lang="en-US" sz="4200" b="1">
                <a:latin typeface="Bahnschrift" panose="020B0502040204020203" pitchFamily="34" charset="0"/>
              </a:rPr>
              <a:t>Altium Designer</a:t>
            </a:r>
          </a:p>
        </p:txBody>
      </p:sp>
      <p:sp>
        <p:nvSpPr>
          <p:cNvPr id="3" name="Subtitle 2"/>
          <p:cNvSpPr>
            <a:spLocks noGrp="1"/>
          </p:cNvSpPr>
          <p:nvPr>
            <p:ph type="subTitle" idx="1"/>
          </p:nvPr>
        </p:nvSpPr>
        <p:spPr>
          <a:xfrm>
            <a:off x="7947380" y="4334933"/>
            <a:ext cx="3382831" cy="1185333"/>
          </a:xfrm>
        </p:spPr>
        <p:txBody>
          <a:bodyPr vert="horz" lIns="91440" tIns="45720" rIns="91440" bIns="45720" rtlCol="0">
            <a:normAutofit/>
          </a:bodyPr>
          <a:lstStyle/>
          <a:p>
            <a:pPr algn="l"/>
            <a:r>
              <a:rPr lang="en-US">
                <a:solidFill>
                  <a:srgbClr val="D82546"/>
                </a:solidFill>
                <a:latin typeface="Bahnschrift Light" panose="020B0502040204020203" pitchFamily="34" charset="0"/>
              </a:rPr>
              <a:t>ITLP Skill Building Workshops Spring 2025</a:t>
            </a:r>
          </a:p>
        </p:txBody>
      </p:sp>
      <p:pic>
        <p:nvPicPr>
          <p:cNvPr id="19" name="Picture 18" descr="Close-up of circuit board">
            <a:extLst>
              <a:ext uri="{FF2B5EF4-FFF2-40B4-BE49-F238E27FC236}">
                <a16:creationId xmlns:a16="http://schemas.microsoft.com/office/drawing/2014/main" id="{3C063C6A-56AD-C131-2F62-F12385BAC50A}"/>
              </a:ext>
            </a:extLst>
          </p:cNvPr>
          <p:cNvPicPr>
            <a:picLocks noChangeAspect="1"/>
          </p:cNvPicPr>
          <p:nvPr/>
        </p:nvPicPr>
        <p:blipFill>
          <a:blip r:embed="rId6"/>
          <a:srcRect l="26745" r="-3" b="-3"/>
          <a:stretch/>
        </p:blipFill>
        <p:spPr>
          <a:xfrm>
            <a:off x="-1" y="10"/>
            <a:ext cx="7537704" cy="6857990"/>
          </a:xfrm>
          <a:prstGeom prst="rect">
            <a:avLst/>
          </a:prstGeom>
        </p:spPr>
      </p:pic>
      <p:sp>
        <p:nvSpPr>
          <p:cNvPr id="6" name="Title 1">
            <a:extLst>
              <a:ext uri="{FF2B5EF4-FFF2-40B4-BE49-F238E27FC236}">
                <a16:creationId xmlns:a16="http://schemas.microsoft.com/office/drawing/2014/main" id="{FF71DD10-4646-4A79-840A-C406651626B8}"/>
              </a:ext>
            </a:extLst>
          </p:cNvPr>
          <p:cNvSpPr txBox="1">
            <a:spLocks/>
          </p:cNvSpPr>
          <p:nvPr/>
        </p:nvSpPr>
        <p:spPr>
          <a:xfrm>
            <a:off x="7947377" y="1767475"/>
            <a:ext cx="3791542" cy="681451"/>
          </a:xfrm>
          <a:prstGeom prst="rect">
            <a:avLst/>
          </a:prstGeom>
          <a:effectLst>
            <a:outerShdw blurRad="25400" dir="17880000">
              <a:srgbClr val="000000">
                <a:alpha val="46000"/>
              </a:srgbClr>
            </a:outerShdw>
          </a:effectLst>
        </p:spPr>
        <p:txBody>
          <a:bodyPr vert="horz" lIns="91440" tIns="45720" rIns="91440" bIns="45720" rtlCol="0" anchor="b">
            <a:normAutofit fontScale="97500"/>
          </a:bodyPr>
          <a:lstStyle>
            <a:lvl1pPr algn="ctr" defTabSz="457200" rtl="0" eaLnBrk="1" latinLnBrk="0" hangingPunct="1">
              <a:lnSpc>
                <a:spcPct val="90000"/>
              </a:lnSpc>
              <a:spcBef>
                <a:spcPct val="0"/>
              </a:spcBef>
              <a:buNone/>
              <a:defRPr sz="5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4200">
                <a:latin typeface="Bahnschrift Light" panose="020B0502040204020203" pitchFamily="34" charset="0"/>
              </a:rPr>
              <a:t>Level 1:</a:t>
            </a:r>
            <a:endParaRPr lang="en-US" sz="4200">
              <a:latin typeface="Bahnschrift SemiBold" panose="020B0502040204020203" pitchFamily="34" charset="0"/>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47F1DD43-D46E-E8C4-D8BA-0809BD9DDF5C}"/>
            </a:ext>
          </a:extLst>
        </p:cNvPr>
        <p:cNvGrpSpPr/>
        <p:nvPr/>
      </p:nvGrpSpPr>
      <p:grpSpPr>
        <a:xfrm>
          <a:off x="0" y="0"/>
          <a:ext cx="0" cy="0"/>
          <a:chOff x="0" y="0"/>
          <a:chExt cx="0" cy="0"/>
        </a:xfrm>
      </p:grpSpPr>
      <p:sp>
        <p:nvSpPr>
          <p:cNvPr id="14" name="Title 1">
            <a:extLst>
              <a:ext uri="{FF2B5EF4-FFF2-40B4-BE49-F238E27FC236}">
                <a16:creationId xmlns:a16="http://schemas.microsoft.com/office/drawing/2014/main" id="{35E8E9CE-F087-9CF9-C49C-1F5DEC24920D}"/>
              </a:ext>
            </a:extLst>
          </p:cNvPr>
          <p:cNvSpPr>
            <a:spLocks noGrp="1"/>
          </p:cNvSpPr>
          <p:nvPr>
            <p:ph type="title"/>
          </p:nvPr>
        </p:nvSpPr>
        <p:spPr>
          <a:xfrm>
            <a:off x="924879" y="522051"/>
            <a:ext cx="10353762" cy="1257300"/>
          </a:xfrm>
        </p:spPr>
        <p:txBody>
          <a:bodyPr>
            <a:normAutofit/>
          </a:bodyPr>
          <a:lstStyle/>
          <a:p>
            <a:r>
              <a:rPr lang="en-US" b="1">
                <a:latin typeface="Bahnschrift" panose="020B0502040204020203" pitchFamily="34" charset="0"/>
              </a:rPr>
              <a:t>Printed Circuit Artwork</a:t>
            </a:r>
          </a:p>
        </p:txBody>
      </p:sp>
      <p:pic>
        <p:nvPicPr>
          <p:cNvPr id="7" name="Picture 6" descr="A black square with a white and yellow robot on it&#10;&#10;AI-generated content may be incorrect.">
            <a:extLst>
              <a:ext uri="{FF2B5EF4-FFF2-40B4-BE49-F238E27FC236}">
                <a16:creationId xmlns:a16="http://schemas.microsoft.com/office/drawing/2014/main" id="{06D37E40-DB0B-30F6-67B4-A0403D5824E7}"/>
              </a:ext>
            </a:extLst>
          </p:cNvPr>
          <p:cNvPicPr>
            <a:picLocks noChangeAspect="1"/>
          </p:cNvPicPr>
          <p:nvPr/>
        </p:nvPicPr>
        <p:blipFill>
          <a:blip r:embed="rId5">
            <a:extLst>
              <a:ext uri="{28A0092B-C50C-407E-A947-70E740481C1C}">
                <a14:useLocalDpi xmlns:a14="http://schemas.microsoft.com/office/drawing/2010/main" val="0"/>
              </a:ext>
            </a:extLst>
          </a:blip>
          <a:srcRect l="9851" t="9865" r="10447" b="12441"/>
          <a:stretch/>
        </p:blipFill>
        <p:spPr>
          <a:xfrm rot="21000000">
            <a:off x="1799340" y="2280120"/>
            <a:ext cx="3407136" cy="3321242"/>
          </a:xfrm>
          <a:prstGeom prst="rect">
            <a:avLst/>
          </a:prstGeom>
          <a:effectLst/>
        </p:spPr>
      </p:pic>
      <p:pic>
        <p:nvPicPr>
          <p:cNvPr id="3074" name="Picture 2" descr="CDN media">
            <a:extLst>
              <a:ext uri="{FF2B5EF4-FFF2-40B4-BE49-F238E27FC236}">
                <a16:creationId xmlns:a16="http://schemas.microsoft.com/office/drawing/2014/main" id="{6A8AD495-A99E-F473-8292-1AD9C89A108D}"/>
              </a:ext>
            </a:extLst>
          </p:cNvPr>
          <p:cNvPicPr>
            <a:picLocks noChangeAspect="1" noChangeArrowheads="1"/>
          </p:cNvPicPr>
          <p:nvPr/>
        </p:nvPicPr>
        <p:blipFill rotWithShape="1">
          <a:blip r:embed="rId6" cstate="print">
            <a:duotone>
              <a:schemeClr val="accent6">
                <a:shade val="45000"/>
                <a:satMod val="135000"/>
              </a:schemeClr>
              <a:prstClr val="white"/>
            </a:duotone>
            <a:extLst>
              <a:ext uri="{BEBA8EAE-BF5A-486C-A8C5-ECC9F3942E4B}">
                <a14:imgProps xmlns:a14="http://schemas.microsoft.com/office/drawing/2010/main">
                  <a14:imgLayer r:embed="rId7">
                    <a14:imgEffect>
                      <a14:colorTemperature colorTemp="11200"/>
                    </a14:imgEffect>
                    <a14:imgEffect>
                      <a14:saturation sat="0"/>
                    </a14:imgEffect>
                    <a14:imgEffect>
                      <a14:brightnessContrast bright="-40000"/>
                    </a14:imgEffect>
                  </a14:imgLayer>
                </a14:imgProps>
              </a:ext>
              <a:ext uri="{28A0092B-C50C-407E-A947-70E740481C1C}">
                <a14:useLocalDpi xmlns:a14="http://schemas.microsoft.com/office/drawing/2010/main" val="0"/>
              </a:ext>
            </a:extLst>
          </a:blip>
          <a:srcRect t="25997" r="57297"/>
          <a:stretch/>
        </p:blipFill>
        <p:spPr bwMode="auto">
          <a:xfrm rot="600000">
            <a:off x="6985427" y="2281483"/>
            <a:ext cx="3405843" cy="3319982"/>
          </a:xfrm>
          <a:prstGeom prst="roundRect">
            <a:avLst>
              <a:gd name="adj" fmla="val 5970"/>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17045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72E41"/>
        </a:solidFill>
        <a:effectLst/>
      </p:bgPr>
    </p:bg>
    <p:spTree>
      <p:nvGrpSpPr>
        <p:cNvPr id="1" name="Shape 280"/>
        <p:cNvGrpSpPr/>
        <p:nvPr/>
      </p:nvGrpSpPr>
      <p:grpSpPr>
        <a:xfrm>
          <a:off x="0" y="0"/>
          <a:ext cx="0" cy="0"/>
          <a:chOff x="0" y="0"/>
          <a:chExt cx="0" cy="0"/>
        </a:xfrm>
      </p:grpSpPr>
      <p:cxnSp>
        <p:nvCxnSpPr>
          <p:cNvPr id="281" name="Google Shape;281;p51"/>
          <p:cNvCxnSpPr/>
          <p:nvPr/>
        </p:nvCxnSpPr>
        <p:spPr>
          <a:xfrm rot="10800000" flipH="1">
            <a:off x="439987" y="1112295"/>
            <a:ext cx="502800" cy="502800"/>
          </a:xfrm>
          <a:prstGeom prst="straightConnector1">
            <a:avLst/>
          </a:prstGeom>
          <a:noFill/>
          <a:ln w="9525" cap="flat" cmpd="sng">
            <a:solidFill>
              <a:srgbClr val="59C6F1"/>
            </a:solidFill>
            <a:prstDash val="solid"/>
            <a:round/>
            <a:headEnd type="none" w="med" len="med"/>
            <a:tailEnd type="none" w="med" len="med"/>
          </a:ln>
        </p:spPr>
      </p:cxnSp>
      <p:sp>
        <p:nvSpPr>
          <p:cNvPr id="282" name="Google Shape;282;p51"/>
          <p:cNvSpPr txBox="1"/>
          <p:nvPr/>
        </p:nvSpPr>
        <p:spPr>
          <a:xfrm rot="18900000">
            <a:off x="200242" y="1002095"/>
            <a:ext cx="1089511" cy="410688"/>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solidFill>
                  <a:srgbClr val="FAD33E"/>
                </a:solidFill>
                <a:latin typeface="Calibri"/>
                <a:ea typeface="Calibri"/>
                <a:cs typeface="Calibri"/>
                <a:sym typeface="Calibri"/>
              </a:rPr>
              <a:t>First Day!</a:t>
            </a:r>
            <a:endParaRPr sz="1467">
              <a:solidFill>
                <a:srgbClr val="FAD33E"/>
              </a:solidFill>
              <a:latin typeface="Calibri"/>
              <a:ea typeface="Calibri"/>
              <a:cs typeface="Calibri"/>
              <a:sym typeface="Calibri"/>
            </a:endParaRPr>
          </a:p>
        </p:txBody>
      </p:sp>
      <p:sp>
        <p:nvSpPr>
          <p:cNvPr id="283" name="Google Shape;283;p51"/>
          <p:cNvSpPr txBox="1"/>
          <p:nvPr/>
        </p:nvSpPr>
        <p:spPr>
          <a:xfrm>
            <a:off x="0" y="0"/>
            <a:ext cx="12192000" cy="800400"/>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4000" b="1">
                <a:solidFill>
                  <a:srgbClr val="FAD33E"/>
                </a:solidFill>
              </a:rPr>
              <a:t>ITLP Announcements</a:t>
            </a:r>
            <a:endParaRPr sz="1467"/>
          </a:p>
        </p:txBody>
      </p:sp>
      <p:sp>
        <p:nvSpPr>
          <p:cNvPr id="284" name="Google Shape;284;p51"/>
          <p:cNvSpPr/>
          <p:nvPr/>
        </p:nvSpPr>
        <p:spPr>
          <a:xfrm>
            <a:off x="442225" y="1636351"/>
            <a:ext cx="838400" cy="401600"/>
          </a:xfrm>
          <a:prstGeom prst="homePlate">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a:t>
            </a:r>
            <a:endParaRPr sz="1467"/>
          </a:p>
        </p:txBody>
      </p:sp>
      <p:sp>
        <p:nvSpPr>
          <p:cNvPr id="285" name="Google Shape;285;p51"/>
          <p:cNvSpPr/>
          <p:nvPr/>
        </p:nvSpPr>
        <p:spPr>
          <a:xfrm>
            <a:off x="4618423"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7</a:t>
            </a:r>
            <a:endParaRPr sz="1467"/>
          </a:p>
        </p:txBody>
      </p:sp>
      <p:sp>
        <p:nvSpPr>
          <p:cNvPr id="286" name="Google Shape;286;p51"/>
          <p:cNvSpPr/>
          <p:nvPr/>
        </p:nvSpPr>
        <p:spPr>
          <a:xfrm>
            <a:off x="5317913"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8</a:t>
            </a:r>
            <a:endParaRPr sz="1467"/>
          </a:p>
        </p:txBody>
      </p:sp>
      <p:sp>
        <p:nvSpPr>
          <p:cNvPr id="287" name="Google Shape;287;p51"/>
          <p:cNvSpPr/>
          <p:nvPr/>
        </p:nvSpPr>
        <p:spPr>
          <a:xfrm>
            <a:off x="6017404"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9</a:t>
            </a:r>
            <a:endParaRPr sz="1467"/>
          </a:p>
        </p:txBody>
      </p:sp>
      <p:sp>
        <p:nvSpPr>
          <p:cNvPr id="288" name="Google Shape;288;p51"/>
          <p:cNvSpPr/>
          <p:nvPr/>
        </p:nvSpPr>
        <p:spPr>
          <a:xfrm>
            <a:off x="671689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10</a:t>
            </a:r>
            <a:endParaRPr sz="1467"/>
          </a:p>
        </p:txBody>
      </p:sp>
      <p:sp>
        <p:nvSpPr>
          <p:cNvPr id="289" name="Google Shape;289;p51"/>
          <p:cNvSpPr/>
          <p:nvPr/>
        </p:nvSpPr>
        <p:spPr>
          <a:xfrm>
            <a:off x="741638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11</a:t>
            </a:r>
            <a:endParaRPr sz="1467"/>
          </a:p>
        </p:txBody>
      </p:sp>
      <p:sp>
        <p:nvSpPr>
          <p:cNvPr id="290" name="Google Shape;290;p51"/>
          <p:cNvSpPr/>
          <p:nvPr/>
        </p:nvSpPr>
        <p:spPr>
          <a:xfrm>
            <a:off x="8115876"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12</a:t>
            </a:r>
            <a:endParaRPr sz="1467"/>
          </a:p>
        </p:txBody>
      </p:sp>
      <p:sp>
        <p:nvSpPr>
          <p:cNvPr id="291" name="Google Shape;291;p51"/>
          <p:cNvSpPr/>
          <p:nvPr/>
        </p:nvSpPr>
        <p:spPr>
          <a:xfrm>
            <a:off x="1131339"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2</a:t>
            </a:r>
            <a:endParaRPr sz="1467"/>
          </a:p>
        </p:txBody>
      </p:sp>
      <p:sp>
        <p:nvSpPr>
          <p:cNvPr id="292" name="Google Shape;292;p51"/>
          <p:cNvSpPr/>
          <p:nvPr/>
        </p:nvSpPr>
        <p:spPr>
          <a:xfrm>
            <a:off x="1830829"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3</a:t>
            </a:r>
            <a:endParaRPr sz="1467"/>
          </a:p>
        </p:txBody>
      </p:sp>
      <p:sp>
        <p:nvSpPr>
          <p:cNvPr id="293" name="Google Shape;293;p51"/>
          <p:cNvSpPr/>
          <p:nvPr/>
        </p:nvSpPr>
        <p:spPr>
          <a:xfrm>
            <a:off x="2530320"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4</a:t>
            </a:r>
            <a:endParaRPr sz="1467"/>
          </a:p>
        </p:txBody>
      </p:sp>
      <p:sp>
        <p:nvSpPr>
          <p:cNvPr id="294" name="Google Shape;294;p51"/>
          <p:cNvSpPr/>
          <p:nvPr/>
        </p:nvSpPr>
        <p:spPr>
          <a:xfrm>
            <a:off x="3229811"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5</a:t>
            </a:r>
            <a:endParaRPr sz="1467"/>
          </a:p>
        </p:txBody>
      </p:sp>
      <p:sp>
        <p:nvSpPr>
          <p:cNvPr id="295" name="Google Shape;295;p51"/>
          <p:cNvSpPr/>
          <p:nvPr/>
        </p:nvSpPr>
        <p:spPr>
          <a:xfrm>
            <a:off x="3929301"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6</a:t>
            </a:r>
            <a:endParaRPr sz="1467"/>
          </a:p>
        </p:txBody>
      </p:sp>
      <p:sp>
        <p:nvSpPr>
          <p:cNvPr id="296" name="Google Shape;296;p51"/>
          <p:cNvSpPr/>
          <p:nvPr/>
        </p:nvSpPr>
        <p:spPr>
          <a:xfrm>
            <a:off x="881535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13</a:t>
            </a:r>
            <a:endParaRPr sz="1467"/>
          </a:p>
        </p:txBody>
      </p:sp>
      <p:sp>
        <p:nvSpPr>
          <p:cNvPr id="297" name="Google Shape;297;p51"/>
          <p:cNvSpPr/>
          <p:nvPr/>
        </p:nvSpPr>
        <p:spPr>
          <a:xfrm>
            <a:off x="951484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14</a:t>
            </a:r>
            <a:endParaRPr sz="1467"/>
          </a:p>
        </p:txBody>
      </p:sp>
      <p:sp>
        <p:nvSpPr>
          <p:cNvPr id="298" name="Google Shape;298;p51"/>
          <p:cNvSpPr/>
          <p:nvPr/>
        </p:nvSpPr>
        <p:spPr>
          <a:xfrm>
            <a:off x="1021433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15</a:t>
            </a:r>
            <a:endParaRPr sz="1467"/>
          </a:p>
        </p:txBody>
      </p:sp>
      <p:sp>
        <p:nvSpPr>
          <p:cNvPr id="299" name="Google Shape;299;p51"/>
          <p:cNvSpPr/>
          <p:nvPr/>
        </p:nvSpPr>
        <p:spPr>
          <a:xfrm>
            <a:off x="10913825" y="1625104"/>
            <a:ext cx="838400" cy="424000"/>
          </a:xfrm>
          <a:prstGeom prst="chevron">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33" tIns="91433" rIns="91433" bIns="914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t>16</a:t>
            </a:r>
            <a:endParaRPr sz="1467"/>
          </a:p>
        </p:txBody>
      </p:sp>
      <p:sp>
        <p:nvSpPr>
          <p:cNvPr id="300" name="Google Shape;300;p51"/>
          <p:cNvSpPr txBox="1"/>
          <p:nvPr/>
        </p:nvSpPr>
        <p:spPr>
          <a:xfrm>
            <a:off x="10913825" y="2049600"/>
            <a:ext cx="838400" cy="515063"/>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lnSpc>
                <a:spcPct val="115000"/>
              </a:lnSpc>
              <a:spcBef>
                <a:spcPts val="0"/>
              </a:spcBef>
              <a:spcAft>
                <a:spcPts val="0"/>
              </a:spcAft>
              <a:buNone/>
            </a:pPr>
            <a:r>
              <a:rPr lang="en" sz="1867">
                <a:solidFill>
                  <a:srgbClr val="EE3F48"/>
                </a:solidFill>
              </a:rPr>
              <a:t>Finals</a:t>
            </a:r>
            <a:endParaRPr sz="1867">
              <a:solidFill>
                <a:srgbClr val="EE3F48"/>
              </a:solidFill>
            </a:endParaRPr>
          </a:p>
        </p:txBody>
      </p:sp>
      <p:sp>
        <p:nvSpPr>
          <p:cNvPr id="301" name="Google Shape;301;p51"/>
          <p:cNvSpPr txBox="1"/>
          <p:nvPr/>
        </p:nvSpPr>
        <p:spPr>
          <a:xfrm>
            <a:off x="4596000" y="955400"/>
            <a:ext cx="3000000" cy="594700"/>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lnSpc>
                <a:spcPct val="107000"/>
              </a:lnSpc>
              <a:spcBef>
                <a:spcPts val="0"/>
              </a:spcBef>
              <a:spcAft>
                <a:spcPts val="800"/>
              </a:spcAft>
              <a:buNone/>
            </a:pPr>
            <a:r>
              <a:rPr lang="en" sz="1867">
                <a:solidFill>
                  <a:srgbClr val="FFFFFF"/>
                </a:solidFill>
              </a:rPr>
              <a:t>What week are we in?</a:t>
            </a:r>
            <a:endParaRPr sz="1867">
              <a:solidFill>
                <a:srgbClr val="FFFFFF"/>
              </a:solidFill>
            </a:endParaRPr>
          </a:p>
        </p:txBody>
      </p:sp>
      <p:cxnSp>
        <p:nvCxnSpPr>
          <p:cNvPr id="302" name="Google Shape;302;p51"/>
          <p:cNvCxnSpPr/>
          <p:nvPr/>
        </p:nvCxnSpPr>
        <p:spPr>
          <a:xfrm rot="10800000">
            <a:off x="442451" y="1615100"/>
            <a:ext cx="4400" cy="421600"/>
          </a:xfrm>
          <a:prstGeom prst="straightConnector1">
            <a:avLst/>
          </a:prstGeom>
          <a:noFill/>
          <a:ln w="9525" cap="flat" cmpd="sng">
            <a:solidFill>
              <a:srgbClr val="59C6F1"/>
            </a:solidFill>
            <a:prstDash val="solid"/>
            <a:round/>
            <a:headEnd type="none" w="med" len="med"/>
            <a:tailEnd type="none" w="med" len="med"/>
          </a:ln>
        </p:spPr>
      </p:cxnSp>
      <p:cxnSp>
        <p:nvCxnSpPr>
          <p:cNvPr id="303" name="Google Shape;303;p51"/>
          <p:cNvCxnSpPr/>
          <p:nvPr/>
        </p:nvCxnSpPr>
        <p:spPr>
          <a:xfrm flipV="1">
            <a:off x="10178387" y="1028185"/>
            <a:ext cx="599847" cy="599847"/>
          </a:xfrm>
          <a:prstGeom prst="straightConnector1">
            <a:avLst/>
          </a:prstGeom>
          <a:noFill/>
          <a:ln w="9525" cap="flat" cmpd="sng">
            <a:solidFill>
              <a:srgbClr val="59C6F1"/>
            </a:solidFill>
            <a:prstDash val="solid"/>
            <a:round/>
            <a:headEnd type="none" w="med" len="med"/>
            <a:tailEnd type="none" w="med" len="med"/>
          </a:ln>
        </p:spPr>
      </p:cxnSp>
      <p:sp>
        <p:nvSpPr>
          <p:cNvPr id="304" name="Google Shape;304;p51"/>
          <p:cNvSpPr txBox="1"/>
          <p:nvPr/>
        </p:nvSpPr>
        <p:spPr>
          <a:xfrm rot="18900000">
            <a:off x="9816176" y="1034105"/>
            <a:ext cx="1152867" cy="410688"/>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solidFill>
                  <a:srgbClr val="FAD33E"/>
                </a:solidFill>
                <a:latin typeface="Calibri"/>
                <a:ea typeface="Calibri"/>
                <a:cs typeface="Calibri"/>
                <a:sym typeface="Calibri"/>
              </a:rPr>
              <a:t>Fall Break!</a:t>
            </a:r>
            <a:endParaRPr sz="1467">
              <a:solidFill>
                <a:srgbClr val="FAD33E"/>
              </a:solidFill>
              <a:latin typeface="Calibri"/>
              <a:ea typeface="Calibri"/>
              <a:cs typeface="Calibri"/>
              <a:sym typeface="Calibri"/>
            </a:endParaRPr>
          </a:p>
        </p:txBody>
      </p:sp>
      <p:cxnSp>
        <p:nvCxnSpPr>
          <p:cNvPr id="305" name="Google Shape;305;p51"/>
          <p:cNvCxnSpPr/>
          <p:nvPr/>
        </p:nvCxnSpPr>
        <p:spPr>
          <a:xfrm>
            <a:off x="10173553" y="1625057"/>
            <a:ext cx="205207" cy="209207"/>
          </a:xfrm>
          <a:prstGeom prst="straightConnector1">
            <a:avLst/>
          </a:prstGeom>
          <a:noFill/>
          <a:ln w="9525" cap="flat" cmpd="sng">
            <a:solidFill>
              <a:srgbClr val="59C6F1"/>
            </a:solidFill>
            <a:prstDash val="solid"/>
            <a:round/>
            <a:headEnd type="none" w="med" len="med"/>
            <a:tailEnd type="none" w="med" len="med"/>
          </a:ln>
        </p:spPr>
      </p:cxnSp>
      <p:cxnSp>
        <p:nvCxnSpPr>
          <p:cNvPr id="306" name="Google Shape;306;p51"/>
          <p:cNvCxnSpPr/>
          <p:nvPr/>
        </p:nvCxnSpPr>
        <p:spPr>
          <a:xfrm rot="10800000" flipH="1">
            <a:off x="10871255" y="1121703"/>
            <a:ext cx="502800" cy="502800"/>
          </a:xfrm>
          <a:prstGeom prst="straightConnector1">
            <a:avLst/>
          </a:prstGeom>
          <a:noFill/>
          <a:ln w="9525" cap="flat" cmpd="sng">
            <a:solidFill>
              <a:srgbClr val="59C6F1"/>
            </a:solidFill>
            <a:prstDash val="solid"/>
            <a:round/>
            <a:headEnd type="none" w="med" len="med"/>
            <a:tailEnd type="none" w="med" len="med"/>
          </a:ln>
        </p:spPr>
      </p:cxnSp>
      <p:sp>
        <p:nvSpPr>
          <p:cNvPr id="307" name="Google Shape;307;p51"/>
          <p:cNvSpPr txBox="1"/>
          <p:nvPr/>
        </p:nvSpPr>
        <p:spPr>
          <a:xfrm rot="18900000">
            <a:off x="10572023" y="1030579"/>
            <a:ext cx="1152867" cy="410688"/>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solidFill>
                  <a:srgbClr val="FAD33E"/>
                </a:solidFill>
                <a:latin typeface="Calibri"/>
                <a:ea typeface="Calibri"/>
                <a:cs typeface="Calibri"/>
                <a:sym typeface="Calibri"/>
              </a:rPr>
              <a:t>Last Day!</a:t>
            </a:r>
            <a:endParaRPr sz="1467">
              <a:solidFill>
                <a:srgbClr val="FAD33E"/>
              </a:solidFill>
              <a:latin typeface="Calibri"/>
              <a:ea typeface="Calibri"/>
              <a:cs typeface="Calibri"/>
              <a:sym typeface="Calibri"/>
            </a:endParaRPr>
          </a:p>
        </p:txBody>
      </p:sp>
      <p:cxnSp>
        <p:nvCxnSpPr>
          <p:cNvPr id="308" name="Google Shape;308;p51"/>
          <p:cNvCxnSpPr/>
          <p:nvPr/>
        </p:nvCxnSpPr>
        <p:spPr>
          <a:xfrm>
            <a:off x="10878025" y="1625123"/>
            <a:ext cx="208800" cy="212800"/>
          </a:xfrm>
          <a:prstGeom prst="straightConnector1">
            <a:avLst/>
          </a:prstGeom>
          <a:noFill/>
          <a:ln w="9525" cap="flat" cmpd="sng">
            <a:solidFill>
              <a:srgbClr val="59C6F1"/>
            </a:solidFill>
            <a:prstDash val="solid"/>
            <a:round/>
            <a:headEnd type="none" w="med" len="med"/>
            <a:tailEnd type="none" w="med" len="med"/>
          </a:ln>
        </p:spPr>
      </p:cxnSp>
      <p:cxnSp>
        <p:nvCxnSpPr>
          <p:cNvPr id="309" name="Google Shape;309;p51"/>
          <p:cNvCxnSpPr/>
          <p:nvPr/>
        </p:nvCxnSpPr>
        <p:spPr>
          <a:xfrm rot="10800000" flipH="1">
            <a:off x="1092124" y="1836976"/>
            <a:ext cx="914000" cy="914400"/>
          </a:xfrm>
          <a:prstGeom prst="straightConnector1">
            <a:avLst/>
          </a:prstGeom>
          <a:noFill/>
          <a:ln w="9525" cap="flat" cmpd="sng">
            <a:solidFill>
              <a:srgbClr val="59C6F1"/>
            </a:solidFill>
            <a:prstDash val="solid"/>
            <a:round/>
            <a:headEnd type="none" w="med" len="med"/>
            <a:tailEnd type="none" w="med" len="med"/>
          </a:ln>
        </p:spPr>
      </p:cxnSp>
      <p:sp>
        <p:nvSpPr>
          <p:cNvPr id="310" name="Google Shape;310;p51"/>
          <p:cNvSpPr txBox="1"/>
          <p:nvPr/>
        </p:nvSpPr>
        <p:spPr>
          <a:xfrm rot="18900000">
            <a:off x="791163" y="2120056"/>
            <a:ext cx="1207739" cy="410688"/>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solidFill>
                  <a:srgbClr val="FAD33E"/>
                </a:solidFill>
                <a:latin typeface="Calibri"/>
                <a:ea typeface="Calibri"/>
                <a:cs typeface="Calibri"/>
                <a:sym typeface="Calibri"/>
              </a:rPr>
              <a:t>CU Holiday!</a:t>
            </a:r>
            <a:endParaRPr sz="1467">
              <a:solidFill>
                <a:srgbClr val="FAD33E"/>
              </a:solidFill>
              <a:latin typeface="Calibri"/>
              <a:ea typeface="Calibri"/>
              <a:cs typeface="Calibri"/>
              <a:sym typeface="Calibri"/>
            </a:endParaRPr>
          </a:p>
        </p:txBody>
      </p:sp>
      <p:cxnSp>
        <p:nvCxnSpPr>
          <p:cNvPr id="311" name="Google Shape;311;p51"/>
          <p:cNvCxnSpPr/>
          <p:nvPr/>
        </p:nvCxnSpPr>
        <p:spPr>
          <a:xfrm rot="10800000" flipH="1">
            <a:off x="9003705" y="1837375"/>
            <a:ext cx="686000" cy="682000"/>
          </a:xfrm>
          <a:prstGeom prst="straightConnector1">
            <a:avLst/>
          </a:prstGeom>
          <a:noFill/>
          <a:ln w="9525" cap="flat" cmpd="sng">
            <a:solidFill>
              <a:srgbClr val="59C6F1"/>
            </a:solidFill>
            <a:prstDash val="solid"/>
            <a:round/>
            <a:headEnd type="none" w="med" len="med"/>
            <a:tailEnd type="none" w="med" len="med"/>
          </a:ln>
        </p:spPr>
      </p:cxnSp>
      <p:sp>
        <p:nvSpPr>
          <p:cNvPr id="312" name="Google Shape;312;p51"/>
          <p:cNvSpPr txBox="1"/>
          <p:nvPr/>
        </p:nvSpPr>
        <p:spPr>
          <a:xfrm rot="18900000">
            <a:off x="8697624" y="1891767"/>
            <a:ext cx="1207739" cy="410688"/>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a:solidFill>
                  <a:srgbClr val="FAD33E"/>
                </a:solidFill>
                <a:latin typeface="Calibri"/>
                <a:ea typeface="Calibri"/>
                <a:cs typeface="Calibri"/>
                <a:sym typeface="Calibri"/>
              </a:rPr>
              <a:t>EXPO!</a:t>
            </a:r>
            <a:endParaRPr sz="1467">
              <a:solidFill>
                <a:srgbClr val="FAD33E"/>
              </a:solidFill>
              <a:latin typeface="Calibri"/>
              <a:ea typeface="Calibri"/>
              <a:cs typeface="Calibri"/>
              <a:sym typeface="Calibri"/>
            </a:endParaRPr>
          </a:p>
        </p:txBody>
      </p:sp>
      <p:pic>
        <p:nvPicPr>
          <p:cNvPr id="313" name="Google Shape;313;p51"/>
          <p:cNvPicPr preferRelativeResize="0"/>
          <p:nvPr/>
        </p:nvPicPr>
        <p:blipFill>
          <a:blip r:embed="rId3">
            <a:alphaModFix/>
          </a:blip>
          <a:stretch>
            <a:fillRect/>
          </a:stretch>
        </p:blipFill>
        <p:spPr>
          <a:xfrm>
            <a:off x="799626" y="2511299"/>
            <a:ext cx="10592748" cy="2012476"/>
          </a:xfrm>
          <a:prstGeom prst="rect">
            <a:avLst/>
          </a:prstGeom>
          <a:noFill/>
          <a:ln>
            <a:noFill/>
          </a:ln>
        </p:spPr>
      </p:pic>
      <p:sp>
        <p:nvSpPr>
          <p:cNvPr id="314" name="Google Shape;314;p51"/>
          <p:cNvSpPr txBox="1"/>
          <p:nvPr/>
        </p:nvSpPr>
        <p:spPr>
          <a:xfrm>
            <a:off x="2798700" y="3725325"/>
            <a:ext cx="6594800" cy="748312"/>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lnSpc>
                <a:spcPct val="107000"/>
              </a:lnSpc>
              <a:spcBef>
                <a:spcPts val="0"/>
              </a:spcBef>
              <a:spcAft>
                <a:spcPts val="800"/>
              </a:spcAft>
              <a:buNone/>
            </a:pPr>
            <a:r>
              <a:rPr lang="en" sz="2800" u="sng">
                <a:solidFill>
                  <a:schemeClr val="lt1"/>
                </a:solidFill>
                <a:hlinkClick r:id="rId4">
                  <a:extLst>
                    <a:ext uri="{A12FA001-AC4F-418D-AE19-62706E023703}">
                      <ahyp:hlinkClr xmlns:ahyp="http://schemas.microsoft.com/office/drawing/2018/hyperlinkcolor" val="tx"/>
                    </a:ext>
                  </a:extLst>
                </a:hlinkClick>
              </a:rPr>
              <a:t>Workshop Sign Up Online</a:t>
            </a:r>
            <a:endParaRPr sz="2800" u="sng">
              <a:solidFill>
                <a:schemeClr val="lt1"/>
              </a:solidFill>
            </a:endParaRPr>
          </a:p>
        </p:txBody>
      </p:sp>
      <p:sp>
        <p:nvSpPr>
          <p:cNvPr id="315" name="Google Shape;315;p51"/>
          <p:cNvSpPr/>
          <p:nvPr/>
        </p:nvSpPr>
        <p:spPr>
          <a:xfrm>
            <a:off x="0" y="4458700"/>
            <a:ext cx="6017200" cy="2399600"/>
          </a:xfrm>
          <a:prstGeom prst="rect">
            <a:avLst/>
          </a:prstGeom>
          <a:noFill/>
          <a:ln w="28575" cap="flat" cmpd="sng">
            <a:solidFill>
              <a:srgbClr val="0070C0"/>
            </a:solidFill>
            <a:prstDash val="solid"/>
            <a:round/>
            <a:headEnd type="none" w="sm" len="sm"/>
            <a:tailEnd type="none" w="sm" len="sm"/>
          </a:ln>
        </p:spPr>
        <p:txBody>
          <a:bodyPr spcFirstLastPara="1" wrap="square" lIns="91433" tIns="91433" rIns="91433" bIns="914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r>
              <a:rPr lang="en" sz="1467" u="sng">
                <a:solidFill>
                  <a:schemeClr val="lt1"/>
                </a:solidFill>
                <a:hlinkClick r:id="rId5">
                  <a:extLst>
                    <a:ext uri="{A12FA001-AC4F-418D-AE19-62706E023703}">
                      <ahyp:hlinkClr xmlns:ahyp="http://schemas.microsoft.com/office/drawing/2018/hyperlinkcolor" val="tx"/>
                    </a:ext>
                  </a:extLst>
                </a:hlinkClick>
              </a:rPr>
              <a:t>ITL Program Centers</a:t>
            </a:r>
            <a:endParaRPr sz="1467"/>
          </a:p>
          <a:p>
            <a:pPr marL="457189" lvl="0" indent="-364058" algn="l" rtl="0">
              <a:lnSpc>
                <a:spcPct val="115000"/>
              </a:lnSpc>
              <a:spcBef>
                <a:spcPts val="0"/>
              </a:spcBef>
              <a:spcAft>
                <a:spcPts val="0"/>
              </a:spcAft>
              <a:buClr>
                <a:schemeClr val="lt1"/>
              </a:buClr>
              <a:buSzPts val="1700"/>
              <a:buChar char="●"/>
            </a:pPr>
            <a:r>
              <a:rPr lang="en" sz="2267">
                <a:solidFill>
                  <a:schemeClr val="lt1"/>
                </a:solidFill>
              </a:rPr>
              <a:t>Launch Point</a:t>
            </a:r>
            <a:endParaRPr sz="2267">
              <a:solidFill>
                <a:schemeClr val="lt1"/>
              </a:solidFill>
            </a:endParaRPr>
          </a:p>
          <a:p>
            <a:pPr marL="457189" lvl="0" indent="-364058" algn="l" rtl="0">
              <a:lnSpc>
                <a:spcPct val="115000"/>
              </a:lnSpc>
              <a:spcBef>
                <a:spcPts val="0"/>
              </a:spcBef>
              <a:spcAft>
                <a:spcPts val="0"/>
              </a:spcAft>
              <a:buClr>
                <a:schemeClr val="lt1"/>
              </a:buClr>
              <a:buSzPts val="1700"/>
              <a:buChar char="●"/>
            </a:pPr>
            <a:r>
              <a:rPr lang="en" sz="2267">
                <a:solidFill>
                  <a:schemeClr val="lt1"/>
                </a:solidFill>
              </a:rPr>
              <a:t>Project Depot</a:t>
            </a:r>
          </a:p>
          <a:p>
            <a:pPr marL="457189" lvl="0" indent="-364058" algn="l" rtl="0">
              <a:lnSpc>
                <a:spcPct val="115000"/>
              </a:lnSpc>
              <a:spcBef>
                <a:spcPts val="0"/>
              </a:spcBef>
              <a:spcAft>
                <a:spcPts val="0"/>
              </a:spcAft>
              <a:buClr>
                <a:schemeClr val="lt1"/>
              </a:buClr>
              <a:buSzPts val="1700"/>
              <a:buChar char="●"/>
            </a:pPr>
            <a:r>
              <a:rPr lang="en" sz="2267">
                <a:solidFill>
                  <a:schemeClr val="lt1"/>
                </a:solidFill>
              </a:rPr>
              <a:t>Project Vault</a:t>
            </a:r>
            <a:endParaRPr sz="2267">
              <a:solidFill>
                <a:schemeClr val="lt1"/>
              </a:solidFill>
            </a:endParaRPr>
          </a:p>
          <a:p>
            <a:pPr marL="457189" lvl="0" indent="-364058" algn="l" rtl="0">
              <a:lnSpc>
                <a:spcPct val="115000"/>
              </a:lnSpc>
              <a:spcBef>
                <a:spcPts val="0"/>
              </a:spcBef>
              <a:spcAft>
                <a:spcPts val="0"/>
              </a:spcAft>
              <a:buClr>
                <a:schemeClr val="lt1"/>
              </a:buClr>
              <a:buSzPts val="1700"/>
              <a:buChar char="●"/>
            </a:pPr>
            <a:r>
              <a:rPr lang="en" sz="2267">
                <a:solidFill>
                  <a:schemeClr val="lt1"/>
                </a:solidFill>
              </a:rPr>
              <a:t>Manufacturing </a:t>
            </a:r>
            <a:br>
              <a:rPr lang="en" sz="2267">
                <a:solidFill>
                  <a:schemeClr val="lt1"/>
                </a:solidFill>
              </a:rPr>
            </a:br>
            <a:r>
              <a:rPr lang="en" sz="2267">
                <a:solidFill>
                  <a:schemeClr val="lt1"/>
                </a:solidFill>
              </a:rPr>
              <a:t>Center</a:t>
            </a:r>
            <a:endParaRPr sz="2267">
              <a:solidFill>
                <a:schemeClr val="lt1"/>
              </a:solidFill>
            </a:endParaRPr>
          </a:p>
          <a:p>
            <a:pPr marL="457189" lvl="0" indent="0" algn="l" rtl="0">
              <a:spcBef>
                <a:spcPts val="0"/>
              </a:spcBef>
              <a:spcAft>
                <a:spcPts val="0"/>
              </a:spcAft>
              <a:buNone/>
            </a:pPr>
            <a:endParaRPr sz="2267">
              <a:solidFill>
                <a:schemeClr val="lt1"/>
              </a:solidFill>
            </a:endParaRPr>
          </a:p>
        </p:txBody>
      </p:sp>
      <p:sp>
        <p:nvSpPr>
          <p:cNvPr id="316" name="Google Shape;316;p51"/>
          <p:cNvSpPr/>
          <p:nvPr/>
        </p:nvSpPr>
        <p:spPr>
          <a:xfrm>
            <a:off x="6036000" y="4458700"/>
            <a:ext cx="6156000" cy="2399600"/>
          </a:xfrm>
          <a:prstGeom prst="rect">
            <a:avLst/>
          </a:prstGeom>
          <a:noFill/>
          <a:ln w="28575" cap="flat" cmpd="sng">
            <a:solidFill>
              <a:srgbClr val="2E75B5"/>
            </a:solidFill>
            <a:prstDash val="solid"/>
            <a:round/>
            <a:headEnd type="none" w="sm" len="sm"/>
            <a:tailEnd type="none" w="sm" len="sm"/>
          </a:ln>
        </p:spPr>
        <p:txBody>
          <a:bodyPr spcFirstLastPara="1" wrap="square" lIns="91433" tIns="91433" rIns="91433" bIns="914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1467" u="sng">
                <a:solidFill>
                  <a:schemeClr val="lt1"/>
                </a:solidFill>
                <a:hlinkClick r:id="rId6">
                  <a:extLst>
                    <a:ext uri="{A12FA001-AC4F-418D-AE19-62706E023703}">
                      <ahyp:hlinkClr xmlns:ahyp="http://schemas.microsoft.com/office/drawing/2018/hyperlinkcolor" val="tx"/>
                    </a:ext>
                  </a:extLst>
                </a:hlinkClick>
              </a:rPr>
              <a:t>ITL Program People</a:t>
            </a:r>
            <a:endParaRPr sz="1467" u="sng">
              <a:solidFill>
                <a:schemeClr val="lt1"/>
              </a:solidFill>
            </a:endParaRPr>
          </a:p>
        </p:txBody>
      </p:sp>
      <p:sp>
        <p:nvSpPr>
          <p:cNvPr id="317" name="Google Shape;317;p51"/>
          <p:cNvSpPr txBox="1"/>
          <p:nvPr/>
        </p:nvSpPr>
        <p:spPr>
          <a:xfrm>
            <a:off x="2747475" y="5058100"/>
            <a:ext cx="3000000" cy="1789450"/>
          </a:xfrm>
          <a:prstGeom prst="rect">
            <a:avLst/>
          </a:prstGeom>
          <a:noFill/>
          <a:ln>
            <a:noFill/>
          </a:ln>
        </p:spPr>
        <p:txBody>
          <a:bodyPr spcFirstLastPara="1" wrap="square" lIns="91433" tIns="91433" rIns="91433" bIns="91433"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457189" lvl="0" indent="-364058" algn="l" rtl="0">
              <a:lnSpc>
                <a:spcPct val="115000"/>
              </a:lnSpc>
              <a:spcBef>
                <a:spcPts val="0"/>
              </a:spcBef>
              <a:spcAft>
                <a:spcPts val="0"/>
              </a:spcAft>
              <a:buClr>
                <a:schemeClr val="lt1"/>
              </a:buClr>
              <a:buSzPts val="1700"/>
              <a:buChar char="●"/>
            </a:pPr>
            <a:r>
              <a:rPr lang="en" sz="2267">
                <a:solidFill>
                  <a:schemeClr val="lt1"/>
                </a:solidFill>
              </a:rPr>
              <a:t>Electronics Center</a:t>
            </a:r>
            <a:endParaRPr sz="2267">
              <a:solidFill>
                <a:schemeClr val="lt1"/>
              </a:solidFill>
            </a:endParaRPr>
          </a:p>
          <a:p>
            <a:pPr marL="457189" lvl="0" indent="-364058" algn="l" rtl="0">
              <a:lnSpc>
                <a:spcPct val="115000"/>
              </a:lnSpc>
              <a:spcBef>
                <a:spcPts val="0"/>
              </a:spcBef>
              <a:spcAft>
                <a:spcPts val="0"/>
              </a:spcAft>
              <a:buClr>
                <a:schemeClr val="lt1"/>
              </a:buClr>
              <a:buSzPts val="1700"/>
              <a:buChar char="●"/>
            </a:pPr>
            <a:r>
              <a:rPr lang="en" sz="2267">
                <a:solidFill>
                  <a:schemeClr val="lt1"/>
                </a:solidFill>
              </a:rPr>
              <a:t>Electronics Fabrication Center</a:t>
            </a:r>
            <a:endParaRPr sz="2267">
              <a:solidFill>
                <a:schemeClr val="lt1"/>
              </a:solidFill>
            </a:endParaRPr>
          </a:p>
        </p:txBody>
      </p:sp>
      <p:pic>
        <p:nvPicPr>
          <p:cNvPr id="318" name="Google Shape;318;p51"/>
          <p:cNvPicPr preferRelativeResize="0"/>
          <p:nvPr/>
        </p:nvPicPr>
        <p:blipFill>
          <a:blip r:embed="rId7">
            <a:alphaModFix/>
          </a:blip>
          <a:stretch>
            <a:fillRect/>
          </a:stretch>
        </p:blipFill>
        <p:spPr>
          <a:xfrm>
            <a:off x="6223400" y="4897520"/>
            <a:ext cx="964400" cy="964400"/>
          </a:xfrm>
          <a:prstGeom prst="ellipse">
            <a:avLst/>
          </a:prstGeom>
          <a:noFill/>
          <a:ln w="28575" cap="flat" cmpd="sng">
            <a:solidFill>
              <a:schemeClr val="dk1"/>
            </a:solidFill>
            <a:prstDash val="solid"/>
            <a:round/>
            <a:headEnd type="none" w="sm" len="sm"/>
            <a:tailEnd type="none" w="sm" len="sm"/>
          </a:ln>
        </p:spPr>
      </p:pic>
      <p:pic>
        <p:nvPicPr>
          <p:cNvPr id="319" name="Google Shape;319;p51"/>
          <p:cNvPicPr preferRelativeResize="0"/>
          <p:nvPr/>
        </p:nvPicPr>
        <p:blipFill rotWithShape="1">
          <a:blip r:embed="rId8">
            <a:alphaModFix/>
          </a:blip>
          <a:srcRect/>
          <a:stretch/>
        </p:blipFill>
        <p:spPr>
          <a:xfrm>
            <a:off x="7442600" y="4897520"/>
            <a:ext cx="964400" cy="964400"/>
          </a:xfrm>
          <a:prstGeom prst="ellipse">
            <a:avLst/>
          </a:prstGeom>
          <a:noFill/>
          <a:ln w="28575" cap="flat" cmpd="sng">
            <a:solidFill>
              <a:schemeClr val="dk1"/>
            </a:solidFill>
            <a:prstDash val="solid"/>
            <a:round/>
            <a:headEnd type="none" w="sm" len="sm"/>
            <a:tailEnd type="none" w="sm" len="sm"/>
          </a:ln>
        </p:spPr>
      </p:pic>
      <p:pic>
        <p:nvPicPr>
          <p:cNvPr id="320" name="Google Shape;320;p51" descr="A person smiling at the camera&#10;&#10;Description automatically generated"/>
          <p:cNvPicPr preferRelativeResize="0"/>
          <p:nvPr/>
        </p:nvPicPr>
        <p:blipFill rotWithShape="1">
          <a:blip r:embed="rId9"/>
          <a:srcRect/>
          <a:stretch/>
        </p:blipFill>
        <p:spPr>
          <a:xfrm>
            <a:off x="6833000" y="5811920"/>
            <a:ext cx="964400" cy="964400"/>
          </a:xfrm>
          <a:prstGeom prst="ellipse">
            <a:avLst/>
          </a:prstGeom>
          <a:noFill/>
          <a:ln w="28575" cap="flat" cmpd="sng">
            <a:solidFill>
              <a:schemeClr val="dk1"/>
            </a:solidFill>
            <a:prstDash val="solid"/>
            <a:round/>
            <a:headEnd type="none" w="sm" len="sm"/>
            <a:tailEnd type="none" w="sm" len="sm"/>
          </a:ln>
        </p:spPr>
      </p:pic>
      <p:pic>
        <p:nvPicPr>
          <p:cNvPr id="321" name="Google Shape;321;p51"/>
          <p:cNvPicPr preferRelativeResize="0"/>
          <p:nvPr/>
        </p:nvPicPr>
        <p:blipFill rotWithShape="1">
          <a:blip r:embed="rId10">
            <a:alphaModFix/>
          </a:blip>
          <a:srcRect/>
          <a:stretch/>
        </p:blipFill>
        <p:spPr>
          <a:xfrm>
            <a:off x="9881000" y="4897520"/>
            <a:ext cx="964400" cy="964400"/>
          </a:xfrm>
          <a:prstGeom prst="ellipse">
            <a:avLst/>
          </a:prstGeom>
          <a:noFill/>
          <a:ln w="28575" cap="flat" cmpd="sng">
            <a:solidFill>
              <a:schemeClr val="dk1"/>
            </a:solidFill>
            <a:prstDash val="solid"/>
            <a:round/>
            <a:headEnd type="none" w="sm" len="sm"/>
            <a:tailEnd type="none" w="sm" len="sm"/>
          </a:ln>
        </p:spPr>
      </p:pic>
      <p:pic>
        <p:nvPicPr>
          <p:cNvPr id="322" name="Google Shape;322;p51"/>
          <p:cNvPicPr preferRelativeResize="0"/>
          <p:nvPr/>
        </p:nvPicPr>
        <p:blipFill rotWithShape="1">
          <a:blip r:embed="rId11"/>
          <a:srcRect/>
          <a:stretch/>
        </p:blipFill>
        <p:spPr>
          <a:xfrm>
            <a:off x="8661800" y="4897520"/>
            <a:ext cx="964400" cy="964400"/>
          </a:xfrm>
          <a:prstGeom prst="ellipse">
            <a:avLst/>
          </a:prstGeom>
          <a:noFill/>
          <a:ln w="28575" cap="flat" cmpd="sng">
            <a:solidFill>
              <a:schemeClr val="dk1"/>
            </a:solidFill>
            <a:prstDash val="solid"/>
            <a:round/>
            <a:headEnd type="none" w="sm" len="sm"/>
            <a:tailEnd type="none" w="sm" len="sm"/>
          </a:ln>
        </p:spPr>
      </p:pic>
      <p:pic>
        <p:nvPicPr>
          <p:cNvPr id="324" name="Google Shape;324;p51"/>
          <p:cNvPicPr preferRelativeResize="0"/>
          <p:nvPr/>
        </p:nvPicPr>
        <p:blipFill>
          <a:blip r:embed="rId12"/>
          <a:srcRect/>
          <a:stretch/>
        </p:blipFill>
        <p:spPr>
          <a:xfrm>
            <a:off x="8052200" y="5811920"/>
            <a:ext cx="964400" cy="964400"/>
          </a:xfrm>
          <a:prstGeom prst="ellipse">
            <a:avLst/>
          </a:prstGeom>
          <a:noFill/>
          <a:ln w="28575" cap="flat" cmpd="sng">
            <a:solidFill>
              <a:schemeClr val="dk1"/>
            </a:solidFill>
            <a:prstDash val="solid"/>
            <a:round/>
            <a:headEnd type="none" w="sm" len="sm"/>
            <a:tailEnd type="none" w="sm" len="sm"/>
          </a:ln>
        </p:spPr>
      </p:pic>
      <p:pic>
        <p:nvPicPr>
          <p:cNvPr id="325" name="Google Shape;325;p51"/>
          <p:cNvPicPr preferRelativeResize="0"/>
          <p:nvPr/>
        </p:nvPicPr>
        <p:blipFill rotWithShape="1">
          <a:blip r:embed="rId13">
            <a:alphaModFix/>
          </a:blip>
          <a:srcRect/>
          <a:stretch/>
        </p:blipFill>
        <p:spPr>
          <a:xfrm>
            <a:off x="9271400" y="5811920"/>
            <a:ext cx="964400" cy="964400"/>
          </a:xfrm>
          <a:prstGeom prst="ellipse">
            <a:avLst/>
          </a:prstGeom>
          <a:noFill/>
          <a:ln w="28575" cap="flat" cmpd="sng">
            <a:solidFill>
              <a:schemeClr val="dk1"/>
            </a:solidFill>
            <a:prstDash val="solid"/>
            <a:round/>
            <a:headEnd type="none" w="sm" len="sm"/>
            <a:tailEnd type="none" w="sm" len="sm"/>
          </a:ln>
        </p:spPr>
      </p:pic>
      <p:pic>
        <p:nvPicPr>
          <p:cNvPr id="326" name="Google Shape;326;p51"/>
          <p:cNvPicPr preferRelativeResize="0"/>
          <p:nvPr/>
        </p:nvPicPr>
        <p:blipFill rotWithShape="1">
          <a:blip r:embed="rId14">
            <a:alphaModFix/>
          </a:blip>
          <a:srcRect/>
          <a:stretch/>
        </p:blipFill>
        <p:spPr>
          <a:xfrm>
            <a:off x="10490600" y="5811920"/>
            <a:ext cx="964400" cy="964400"/>
          </a:xfrm>
          <a:prstGeom prst="ellipse">
            <a:avLst/>
          </a:prstGeom>
          <a:noFill/>
          <a:ln w="28575" cap="flat" cmpd="sng">
            <a:solidFill>
              <a:schemeClr val="dk1"/>
            </a:solidFill>
            <a:prstDash val="solid"/>
            <a:round/>
            <a:headEnd type="none" w="sm" len="sm"/>
            <a:tailEnd type="none" w="sm" len="sm"/>
          </a:ln>
        </p:spPr>
      </p:pic>
      <p:pic>
        <p:nvPicPr>
          <p:cNvPr id="2" name="Picture 1" descr="A person smiling at camera&#10;&#10;AI-generated content may be incorrect.">
            <a:extLst>
              <a:ext uri="{FF2B5EF4-FFF2-40B4-BE49-F238E27FC236}">
                <a16:creationId xmlns:a16="http://schemas.microsoft.com/office/drawing/2014/main" id="{EC6379FE-061E-FD3E-3A28-2A9416C3D9D1}"/>
              </a:ext>
            </a:extLst>
          </p:cNvPr>
          <p:cNvPicPr>
            <a:picLocks noChangeAspect="1"/>
          </p:cNvPicPr>
          <p:nvPr/>
        </p:nvPicPr>
        <p:blipFill>
          <a:blip r:embed="rId15"/>
          <a:srcRect l="11043" t="-2074" r="13596" b="26712"/>
          <a:stretch>
            <a:fillRect/>
          </a:stretch>
        </p:blipFill>
        <p:spPr>
          <a:xfrm>
            <a:off x="11030347" y="4873136"/>
            <a:ext cx="955283" cy="963168"/>
          </a:xfrm>
          <a:prstGeom prst="ellipse">
            <a:avLst/>
          </a:prstGeom>
          <a:ln w="28575"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686483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72E41"/>
        </a:solidFill>
        <a:effectLst/>
      </p:bgPr>
    </p:bg>
    <p:spTree>
      <p:nvGrpSpPr>
        <p:cNvPr id="1" name="Shape 280"/>
        <p:cNvGrpSpPr/>
        <p:nvPr/>
      </p:nvGrpSpPr>
      <p:grpSpPr>
        <a:xfrm>
          <a:off x="0" y="0"/>
          <a:ext cx="0" cy="0"/>
          <a:chOff x="0" y="0"/>
          <a:chExt cx="0" cy="0"/>
        </a:xfrm>
      </p:grpSpPr>
      <p:sp>
        <p:nvSpPr>
          <p:cNvPr id="2" name="Title 1">
            <a:extLst>
              <a:ext uri="{FF2B5EF4-FFF2-40B4-BE49-F238E27FC236}">
                <a16:creationId xmlns:a16="http://schemas.microsoft.com/office/drawing/2014/main" id="{560EFBCE-1603-2D45-D37C-C3253601CD6C}"/>
              </a:ext>
            </a:extLst>
          </p:cNvPr>
          <p:cNvSpPr>
            <a:spLocks noGrp="1"/>
          </p:cNvSpPr>
          <p:nvPr>
            <p:ph type="title"/>
          </p:nvPr>
        </p:nvSpPr>
        <p:spPr>
          <a:xfrm>
            <a:off x="1820159" y="19476"/>
            <a:ext cx="10515600" cy="1325600"/>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4000" b="1">
                <a:solidFill>
                  <a:srgbClr val="FAD33E"/>
                </a:solidFill>
                <a:latin typeface="Arial"/>
                <a:cs typeface="Arial"/>
              </a:rPr>
              <a:t>ITLP Workshop Learning Goals</a:t>
            </a:r>
            <a:endParaRPr lang="en-US" sz="4000">
              <a:solidFill>
                <a:srgbClr val="000000"/>
              </a:solidFill>
              <a:latin typeface="Arial"/>
              <a:cs typeface="Arial"/>
            </a:endParaRPr>
          </a:p>
        </p:txBody>
      </p:sp>
      <p:sp>
        <p:nvSpPr>
          <p:cNvPr id="4" name="Text Placeholder 3">
            <a:extLst>
              <a:ext uri="{FF2B5EF4-FFF2-40B4-BE49-F238E27FC236}">
                <a16:creationId xmlns:a16="http://schemas.microsoft.com/office/drawing/2014/main" id="{5BE8C8CD-5713-0B64-C8E7-F4D06397830F}"/>
              </a:ext>
            </a:extLst>
          </p:cNvPr>
          <p:cNvSpPr>
            <a:spLocks noGrp="1"/>
          </p:cNvSpPr>
          <p:nvPr>
            <p:ph type="body" idx="1"/>
          </p:nvPr>
        </p:nvSpPr>
        <p:spPr>
          <a:xfrm>
            <a:off x="838200" y="2517146"/>
            <a:ext cx="3575957" cy="4351200"/>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26997" indent="0">
              <a:buNone/>
            </a:pPr>
            <a:r>
              <a:rPr lang="en-US">
                <a:solidFill>
                  <a:schemeClr val="bg1"/>
                </a:solidFill>
              </a:rPr>
              <a:t>Learning Objective 1:</a:t>
            </a:r>
          </a:p>
          <a:p>
            <a:pPr marL="126997" indent="0">
              <a:buNone/>
            </a:pPr>
            <a:endParaRPr lang="en-US">
              <a:solidFill>
                <a:schemeClr val="bg1"/>
              </a:solidFill>
            </a:endParaRPr>
          </a:p>
          <a:p>
            <a:pPr marL="126997" indent="0">
              <a:buNone/>
            </a:pPr>
            <a:endParaRPr lang="en-US">
              <a:solidFill>
                <a:schemeClr val="bg1"/>
              </a:solidFill>
            </a:endParaRPr>
          </a:p>
          <a:p>
            <a:pPr marL="126997" indent="0">
              <a:buNone/>
            </a:pPr>
            <a:r>
              <a:rPr lang="en-US">
                <a:solidFill>
                  <a:schemeClr val="bg1"/>
                </a:solidFill>
              </a:rPr>
              <a:t>Learning Objective 2:</a:t>
            </a:r>
          </a:p>
          <a:p>
            <a:pPr marL="126997" indent="0">
              <a:buNone/>
            </a:pPr>
            <a:endParaRPr lang="en-US">
              <a:solidFill>
                <a:schemeClr val="bg1"/>
              </a:solidFill>
            </a:endParaRPr>
          </a:p>
          <a:p>
            <a:pPr marL="126997" indent="0">
              <a:buNone/>
            </a:pPr>
            <a:endParaRPr lang="en-US">
              <a:solidFill>
                <a:schemeClr val="bg1"/>
              </a:solidFill>
            </a:endParaRPr>
          </a:p>
          <a:p>
            <a:pPr marL="126997" indent="0">
              <a:buNone/>
            </a:pPr>
            <a:r>
              <a:rPr lang="en-US">
                <a:solidFill>
                  <a:schemeClr val="bg1"/>
                </a:solidFill>
              </a:rPr>
              <a:t>Learning Objective 3:</a:t>
            </a:r>
          </a:p>
        </p:txBody>
      </p:sp>
      <p:sp>
        <p:nvSpPr>
          <p:cNvPr id="5" name="Text Placeholder 4">
            <a:extLst>
              <a:ext uri="{FF2B5EF4-FFF2-40B4-BE49-F238E27FC236}">
                <a16:creationId xmlns:a16="http://schemas.microsoft.com/office/drawing/2014/main" id="{4A4DCF65-D305-484C-2B70-E183986631E0}"/>
              </a:ext>
            </a:extLst>
          </p:cNvPr>
          <p:cNvSpPr>
            <a:spLocks noGrp="1"/>
          </p:cNvSpPr>
          <p:nvPr>
            <p:ph type="body" idx="2"/>
          </p:nvPr>
        </p:nvSpPr>
        <p:spPr>
          <a:xfrm>
            <a:off x="4421416" y="2517146"/>
            <a:ext cx="6932385" cy="4351200"/>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608965" indent="-481965">
              <a:buNone/>
            </a:pPr>
            <a:r>
              <a:rPr lang="en" sz="2300">
                <a:solidFill>
                  <a:schemeClr val="lt1"/>
                </a:solidFill>
              </a:rPr>
              <a:t>Know the steps to make a PCB in </a:t>
            </a:r>
            <a:r>
              <a:rPr lang="en" sz="2300">
                <a:solidFill>
                  <a:schemeClr val="lt1"/>
                </a:solidFill>
                <a:latin typeface="Arial"/>
                <a:cs typeface="Arial"/>
              </a:rPr>
              <a:t>the </a:t>
            </a:r>
            <a:r>
              <a:rPr lang="en" sz="2300">
                <a:solidFill>
                  <a:schemeClr val="lt1"/>
                </a:solidFill>
              </a:rPr>
              <a:t>ITL Program</a:t>
            </a:r>
            <a:r>
              <a:rPr lang="en" sz="2300">
                <a:solidFill>
                  <a:schemeClr val="lt1"/>
                </a:solidFill>
                <a:latin typeface="Arial"/>
                <a:cs typeface="Arial"/>
              </a:rPr>
              <a:t>.</a:t>
            </a:r>
            <a:endParaRPr lang="en-US">
              <a:solidFill>
                <a:schemeClr val="lt1"/>
              </a:solidFill>
            </a:endParaRPr>
          </a:p>
          <a:p>
            <a:pPr marL="126365" indent="0">
              <a:lnSpc>
                <a:spcPct val="114999"/>
              </a:lnSpc>
              <a:spcBef>
                <a:spcPts val="0"/>
              </a:spcBef>
              <a:buNone/>
            </a:pPr>
            <a:endParaRPr lang="en" sz="2267">
              <a:solidFill>
                <a:schemeClr val="lt1"/>
              </a:solidFill>
              <a:latin typeface="Arial"/>
              <a:cs typeface="Arial"/>
            </a:endParaRPr>
          </a:p>
          <a:p>
            <a:pPr marL="126365" indent="0">
              <a:lnSpc>
                <a:spcPct val="114999"/>
              </a:lnSpc>
              <a:spcBef>
                <a:spcPts val="0"/>
              </a:spcBef>
              <a:buNone/>
            </a:pPr>
            <a:endParaRPr lang="en" sz="2267">
              <a:solidFill>
                <a:schemeClr val="lt1"/>
              </a:solidFill>
              <a:latin typeface="Arial"/>
              <a:cs typeface="Arial"/>
            </a:endParaRPr>
          </a:p>
          <a:p>
            <a:pPr marL="608965" indent="-481965">
              <a:buNone/>
            </a:pPr>
            <a:r>
              <a:rPr lang="en" sz="2300">
                <a:solidFill>
                  <a:schemeClr val="lt1"/>
                </a:solidFill>
              </a:rPr>
              <a:t>Use the provided files to create a PCB design.</a:t>
            </a:r>
            <a:endParaRPr lang="en" sz="2300">
              <a:latin typeface="Arial"/>
              <a:cs typeface="Arial"/>
            </a:endParaRPr>
          </a:p>
          <a:p>
            <a:pPr marL="126365" indent="0">
              <a:lnSpc>
                <a:spcPct val="114999"/>
              </a:lnSpc>
              <a:spcBef>
                <a:spcPts val="0"/>
              </a:spcBef>
              <a:buNone/>
            </a:pPr>
            <a:endParaRPr lang="en" sz="2250">
              <a:solidFill>
                <a:schemeClr val="lt1"/>
              </a:solidFill>
              <a:latin typeface="Arial"/>
              <a:cs typeface="Arial"/>
            </a:endParaRPr>
          </a:p>
          <a:p>
            <a:pPr marL="126365" indent="0">
              <a:lnSpc>
                <a:spcPct val="114999"/>
              </a:lnSpc>
              <a:spcBef>
                <a:spcPts val="0"/>
              </a:spcBef>
              <a:buNone/>
            </a:pPr>
            <a:endParaRPr lang="en" sz="2267">
              <a:solidFill>
                <a:schemeClr val="lt1"/>
              </a:solidFill>
              <a:latin typeface="Arial"/>
              <a:cs typeface="Arial"/>
            </a:endParaRPr>
          </a:p>
          <a:p>
            <a:pPr marL="126365" indent="0">
              <a:lnSpc>
                <a:spcPct val="114999"/>
              </a:lnSpc>
              <a:buNone/>
            </a:pPr>
            <a:r>
              <a:rPr lang="en-US" sz="2300">
                <a:solidFill>
                  <a:schemeClr val="lt1"/>
                </a:solidFill>
              </a:rPr>
              <a:t>Export the files needed </a:t>
            </a:r>
            <a:r>
              <a:rPr lang="en-US" sz="2300">
                <a:solidFill>
                  <a:schemeClr val="lt1"/>
                </a:solidFill>
                <a:latin typeface="Arial"/>
                <a:cs typeface="Arial"/>
              </a:rPr>
              <a:t>to </a:t>
            </a:r>
            <a:r>
              <a:rPr lang="en-US" sz="2300">
                <a:solidFill>
                  <a:schemeClr val="lt1"/>
                </a:solidFill>
              </a:rPr>
              <a:t>manufacture a custom printed circuit board.</a:t>
            </a:r>
            <a:endParaRPr lang="en">
              <a:solidFill>
                <a:schemeClr val="lt1"/>
              </a:solidFill>
            </a:endParaRPr>
          </a:p>
          <a:p>
            <a:pPr marL="126365" indent="0">
              <a:lnSpc>
                <a:spcPct val="114999"/>
              </a:lnSpc>
              <a:spcBef>
                <a:spcPts val="0"/>
              </a:spcBef>
              <a:buNone/>
            </a:pPr>
            <a:endParaRPr lang="en" sz="2267">
              <a:solidFill>
                <a:srgbClr val="FFFFFF"/>
              </a:solidFill>
              <a:latin typeface="Arial"/>
              <a:cs typeface="Arial"/>
            </a:endParaRPr>
          </a:p>
          <a:p>
            <a:pPr marL="92710" indent="0">
              <a:lnSpc>
                <a:spcPct val="114999"/>
              </a:lnSpc>
              <a:spcBef>
                <a:spcPts val="0"/>
              </a:spcBef>
              <a:buNone/>
            </a:pPr>
            <a:endParaRPr lang="en" sz="2267">
              <a:latin typeface="Arial"/>
              <a:cs typeface="Arial"/>
            </a:endParaRPr>
          </a:p>
          <a:p>
            <a:pPr marL="608965" indent="-481965"/>
            <a:endParaRPr lang="en-US"/>
          </a:p>
        </p:txBody>
      </p:sp>
      <p:pic>
        <p:nvPicPr>
          <p:cNvPr id="9" name="Picture 8" descr="A yellow heart with black text&#10;&#10;AI-generated content may be incorrect.">
            <a:extLst>
              <a:ext uri="{FF2B5EF4-FFF2-40B4-BE49-F238E27FC236}">
                <a16:creationId xmlns:a16="http://schemas.microsoft.com/office/drawing/2014/main" id="{D9BCCE06-27CA-2AD3-3280-5BE881337E92}"/>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68000"/>
                    </a14:imgEffect>
                  </a14:imgLayer>
                </a14:imgProps>
              </a:ext>
            </a:extLst>
          </a:blip>
          <a:stretch>
            <a:fillRect/>
          </a:stretch>
        </p:blipFill>
        <p:spPr>
          <a:xfrm>
            <a:off x="2664642" y="1072605"/>
            <a:ext cx="7153767" cy="11427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890699358"/>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85D7-E213-6652-1C31-C32DAE11DB04}"/>
              </a:ext>
            </a:extLst>
          </p:cNvPr>
          <p:cNvSpPr>
            <a:spLocks noGrp="1"/>
          </p:cNvSpPr>
          <p:nvPr>
            <p:ph type="title"/>
          </p:nvPr>
        </p:nvSpPr>
        <p:spPr>
          <a:xfrm>
            <a:off x="924879" y="522051"/>
            <a:ext cx="10353762" cy="1257300"/>
          </a:xfrm>
        </p:spPr>
        <p:txBody>
          <a:bodyPr>
            <a:normAutofit/>
          </a:bodyPr>
          <a:lstStyle/>
          <a:p>
            <a:r>
              <a:rPr lang="en-US"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ITLP PCB Manufacturing</a:t>
            </a:r>
            <a:endParaRPr lang="en-US" b="1">
              <a:latin typeface="Bahnschrift" panose="020B0502040204020203" pitchFamily="34" charset="0"/>
            </a:endParaRPr>
          </a:p>
        </p:txBody>
      </p:sp>
      <p:sp>
        <p:nvSpPr>
          <p:cNvPr id="25" name="Rectangle 24" descr="Magnifying glass">
            <a:extLst>
              <a:ext uri="{FF2B5EF4-FFF2-40B4-BE49-F238E27FC236}">
                <a16:creationId xmlns:a16="http://schemas.microsoft.com/office/drawing/2014/main" id="{9E0F1848-EF63-4A98-9274-2B2F6AFE97C7}"/>
              </a:ext>
            </a:extLst>
          </p:cNvPr>
          <p:cNvSpPr/>
          <p:nvPr/>
        </p:nvSpPr>
        <p:spPr>
          <a:xfrm>
            <a:off x="2009215" y="2224326"/>
            <a:ext cx="1080843" cy="1080843"/>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en-US">
              <a:solidFill>
                <a:srgbClr val="FFEF43"/>
              </a:solidFill>
            </a:endParaRPr>
          </a:p>
        </p:txBody>
      </p:sp>
      <p:sp>
        <p:nvSpPr>
          <p:cNvPr id="26" name="Rectangle 25" descr="User">
            <a:extLst>
              <a:ext uri="{FF2B5EF4-FFF2-40B4-BE49-F238E27FC236}">
                <a16:creationId xmlns:a16="http://schemas.microsoft.com/office/drawing/2014/main" id="{11CF1D57-482A-46C3-A74C-C4CDA43472BC}"/>
              </a:ext>
            </a:extLst>
          </p:cNvPr>
          <p:cNvSpPr/>
          <p:nvPr/>
        </p:nvSpPr>
        <p:spPr>
          <a:xfrm>
            <a:off x="5550249" y="2229220"/>
            <a:ext cx="1080843" cy="1080843"/>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US"/>
          </a:p>
        </p:txBody>
      </p:sp>
      <p:sp>
        <p:nvSpPr>
          <p:cNvPr id="27" name="Rectangle 26" descr="Gears">
            <a:extLst>
              <a:ext uri="{FF2B5EF4-FFF2-40B4-BE49-F238E27FC236}">
                <a16:creationId xmlns:a16="http://schemas.microsoft.com/office/drawing/2014/main" id="{F76518F4-8C3D-42F7-81AF-2C6E431638A6}"/>
              </a:ext>
            </a:extLst>
          </p:cNvPr>
          <p:cNvSpPr/>
          <p:nvPr/>
        </p:nvSpPr>
        <p:spPr>
          <a:xfrm>
            <a:off x="9091282" y="2222138"/>
            <a:ext cx="1080843" cy="1080843"/>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US"/>
          </a:p>
        </p:txBody>
      </p:sp>
      <p:grpSp>
        <p:nvGrpSpPr>
          <p:cNvPr id="32" name="Group 31">
            <a:extLst>
              <a:ext uri="{FF2B5EF4-FFF2-40B4-BE49-F238E27FC236}">
                <a16:creationId xmlns:a16="http://schemas.microsoft.com/office/drawing/2014/main" id="{B8C9D82A-565F-A462-F970-889EB8EB8C6D}"/>
              </a:ext>
            </a:extLst>
          </p:cNvPr>
          <p:cNvGrpSpPr/>
          <p:nvPr/>
        </p:nvGrpSpPr>
        <p:grpSpPr>
          <a:xfrm>
            <a:off x="7874823" y="3470363"/>
            <a:ext cx="3513763" cy="1635993"/>
            <a:chOff x="7957016" y="3004268"/>
            <a:chExt cx="3513763" cy="1635993"/>
          </a:xfrm>
        </p:grpSpPr>
        <p:sp>
          <p:nvSpPr>
            <p:cNvPr id="5" name="TextBox 4">
              <a:extLst>
                <a:ext uri="{FF2B5EF4-FFF2-40B4-BE49-F238E27FC236}">
                  <a16:creationId xmlns:a16="http://schemas.microsoft.com/office/drawing/2014/main" id="{94037064-FC92-8B1F-E9C7-6F4EA4EC40FD}"/>
                </a:ext>
              </a:extLst>
            </p:cNvPr>
            <p:cNvSpPr txBox="1"/>
            <p:nvPr/>
          </p:nvSpPr>
          <p:spPr>
            <a:xfrm>
              <a:off x="7957017" y="3966230"/>
              <a:ext cx="3513762" cy="674031"/>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1400" kern="1200">
                  <a:latin typeface="Bahnschrift Light" panose="020B0502040204020203" pitchFamily="34" charset="0"/>
                </a:rPr>
                <a:t>Put parts on your board; depending on type of manufacturing this will use different equipment in the lab.</a:t>
              </a:r>
            </a:p>
          </p:txBody>
        </p:sp>
        <p:sp>
          <p:nvSpPr>
            <p:cNvPr id="15" name="TextBox 14">
              <a:extLst>
                <a:ext uri="{FF2B5EF4-FFF2-40B4-BE49-F238E27FC236}">
                  <a16:creationId xmlns:a16="http://schemas.microsoft.com/office/drawing/2014/main" id="{93B332DD-0CD3-FEEC-249D-B533935A9BFF}"/>
                </a:ext>
              </a:extLst>
            </p:cNvPr>
            <p:cNvSpPr txBox="1"/>
            <p:nvPr/>
          </p:nvSpPr>
          <p:spPr>
            <a:xfrm>
              <a:off x="7957016" y="3004268"/>
              <a:ext cx="3513762"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3</a:t>
              </a:r>
            </a:p>
          </p:txBody>
        </p:sp>
        <p:sp>
          <p:nvSpPr>
            <p:cNvPr id="28" name="TextBox 27">
              <a:extLst>
                <a:ext uri="{FF2B5EF4-FFF2-40B4-BE49-F238E27FC236}">
                  <a16:creationId xmlns:a16="http://schemas.microsoft.com/office/drawing/2014/main" id="{699482EB-2FEA-B912-A970-FC32091F26BD}"/>
                </a:ext>
              </a:extLst>
            </p:cNvPr>
            <p:cNvSpPr txBox="1"/>
            <p:nvPr/>
          </p:nvSpPr>
          <p:spPr>
            <a:xfrm>
              <a:off x="7957016" y="3293837"/>
              <a:ext cx="3513762"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kern="1200">
                  <a:latin typeface="Bahnschrift SemiBold" panose="020B0502040204020203" pitchFamily="34" charset="0"/>
                </a:rPr>
                <a:t>Assembly</a:t>
              </a:r>
            </a:p>
          </p:txBody>
        </p:sp>
      </p:grpSp>
      <p:grpSp>
        <p:nvGrpSpPr>
          <p:cNvPr id="33" name="Group 32">
            <a:extLst>
              <a:ext uri="{FF2B5EF4-FFF2-40B4-BE49-F238E27FC236}">
                <a16:creationId xmlns:a16="http://schemas.microsoft.com/office/drawing/2014/main" id="{DAFEB943-A889-FBEB-FA22-49630C5D38FB}"/>
              </a:ext>
            </a:extLst>
          </p:cNvPr>
          <p:cNvGrpSpPr/>
          <p:nvPr/>
        </p:nvGrpSpPr>
        <p:grpSpPr>
          <a:xfrm>
            <a:off x="4333790" y="3470363"/>
            <a:ext cx="3513763" cy="2023791"/>
            <a:chOff x="7967669" y="4922690"/>
            <a:chExt cx="3513763" cy="2023791"/>
          </a:xfrm>
        </p:grpSpPr>
        <p:sp>
          <p:nvSpPr>
            <p:cNvPr id="29" name="TextBox 28">
              <a:extLst>
                <a:ext uri="{FF2B5EF4-FFF2-40B4-BE49-F238E27FC236}">
                  <a16:creationId xmlns:a16="http://schemas.microsoft.com/office/drawing/2014/main" id="{3AA35FD3-66DF-FE35-AB93-1E5C2CEB3438}"/>
                </a:ext>
              </a:extLst>
            </p:cNvPr>
            <p:cNvSpPr txBox="1"/>
            <p:nvPr/>
          </p:nvSpPr>
          <p:spPr>
            <a:xfrm>
              <a:off x="7967670" y="5884652"/>
              <a:ext cx="3513762" cy="1061829"/>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1400" kern="1200">
                  <a:latin typeface="Bahnschrift Light" panose="020B0502040204020203" pitchFamily="34" charset="0"/>
                </a:rPr>
                <a:t>Following your DFM approval, the engineer will set you up with a manufacturing appointment. This is where we lead you through manufacturing your PCB.</a:t>
              </a:r>
            </a:p>
          </p:txBody>
        </p:sp>
        <p:sp>
          <p:nvSpPr>
            <p:cNvPr id="30" name="TextBox 29">
              <a:extLst>
                <a:ext uri="{FF2B5EF4-FFF2-40B4-BE49-F238E27FC236}">
                  <a16:creationId xmlns:a16="http://schemas.microsoft.com/office/drawing/2014/main" id="{75FA709C-DBF2-D429-3FE7-E3913691BF79}"/>
                </a:ext>
              </a:extLst>
            </p:cNvPr>
            <p:cNvSpPr txBox="1"/>
            <p:nvPr/>
          </p:nvSpPr>
          <p:spPr>
            <a:xfrm>
              <a:off x="7967669" y="4922690"/>
              <a:ext cx="3513762"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2</a:t>
              </a:r>
            </a:p>
          </p:txBody>
        </p:sp>
        <p:sp>
          <p:nvSpPr>
            <p:cNvPr id="31" name="TextBox 30">
              <a:extLst>
                <a:ext uri="{FF2B5EF4-FFF2-40B4-BE49-F238E27FC236}">
                  <a16:creationId xmlns:a16="http://schemas.microsoft.com/office/drawing/2014/main" id="{85031795-179C-8962-A2B9-9517D1E1115C}"/>
                </a:ext>
              </a:extLst>
            </p:cNvPr>
            <p:cNvSpPr txBox="1"/>
            <p:nvPr/>
          </p:nvSpPr>
          <p:spPr>
            <a:xfrm>
              <a:off x="7967669" y="5212259"/>
              <a:ext cx="3513762"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kern="1200">
                  <a:latin typeface="Bahnschrift SemiBold" panose="020B0502040204020203" pitchFamily="34" charset="0"/>
                </a:rPr>
                <a:t>Manufacturing</a:t>
              </a:r>
            </a:p>
          </p:txBody>
        </p:sp>
      </p:grpSp>
      <p:grpSp>
        <p:nvGrpSpPr>
          <p:cNvPr id="36" name="Group 35">
            <a:extLst>
              <a:ext uri="{FF2B5EF4-FFF2-40B4-BE49-F238E27FC236}">
                <a16:creationId xmlns:a16="http://schemas.microsoft.com/office/drawing/2014/main" id="{83B4E8B6-F06C-AD1B-43D6-1B307141BED3}"/>
              </a:ext>
            </a:extLst>
          </p:cNvPr>
          <p:cNvGrpSpPr/>
          <p:nvPr/>
        </p:nvGrpSpPr>
        <p:grpSpPr>
          <a:xfrm>
            <a:off x="792756" y="3429000"/>
            <a:ext cx="3513763" cy="2131513"/>
            <a:chOff x="7967669" y="4922690"/>
            <a:chExt cx="3513763" cy="2131513"/>
          </a:xfrm>
        </p:grpSpPr>
        <p:sp>
          <p:nvSpPr>
            <p:cNvPr id="37" name="TextBox 36">
              <a:extLst>
                <a:ext uri="{FF2B5EF4-FFF2-40B4-BE49-F238E27FC236}">
                  <a16:creationId xmlns:a16="http://schemas.microsoft.com/office/drawing/2014/main" id="{D7701915-5B90-86FE-8EEF-711809E1D9B1}"/>
                </a:ext>
              </a:extLst>
            </p:cNvPr>
            <p:cNvSpPr txBox="1"/>
            <p:nvPr/>
          </p:nvSpPr>
          <p:spPr>
            <a:xfrm>
              <a:off x="7967670" y="5884652"/>
              <a:ext cx="3513762" cy="1169551"/>
            </a:xfrm>
            <a:prstGeom prst="rect">
              <a:avLst/>
            </a:prstGeom>
            <a:noFill/>
          </p:spPr>
          <p:txBody>
            <a:bodyPr wrap="square" rtlCol="0">
              <a:spAutoFit/>
            </a:bodyPr>
            <a:lstStyle/>
            <a:p>
              <a:pPr algn="ctr"/>
              <a:r>
                <a:rPr lang="en-US" sz="1400" kern="1200">
                  <a:latin typeface="Bahnschrift Light" panose="020B0502040204020203" pitchFamily="34" charset="0"/>
                </a:rPr>
                <a:t>This is a Design For Manufacturing(DFM) review; while we often help validate designs, this is more about determining if we can manufacture in-house than if your design will function.</a:t>
              </a:r>
            </a:p>
          </p:txBody>
        </p:sp>
        <p:sp>
          <p:nvSpPr>
            <p:cNvPr id="38" name="TextBox 37">
              <a:extLst>
                <a:ext uri="{FF2B5EF4-FFF2-40B4-BE49-F238E27FC236}">
                  <a16:creationId xmlns:a16="http://schemas.microsoft.com/office/drawing/2014/main" id="{C51BDD48-D4A7-BA9D-3C69-CDAC430099B5}"/>
                </a:ext>
              </a:extLst>
            </p:cNvPr>
            <p:cNvSpPr txBox="1"/>
            <p:nvPr/>
          </p:nvSpPr>
          <p:spPr>
            <a:xfrm>
              <a:off x="7967669" y="4922690"/>
              <a:ext cx="3513762"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1</a:t>
              </a:r>
            </a:p>
          </p:txBody>
        </p:sp>
        <p:sp>
          <p:nvSpPr>
            <p:cNvPr id="39" name="TextBox 38">
              <a:extLst>
                <a:ext uri="{FF2B5EF4-FFF2-40B4-BE49-F238E27FC236}">
                  <a16:creationId xmlns:a16="http://schemas.microsoft.com/office/drawing/2014/main" id="{9DEBA5B9-CD8E-F63D-01C6-AA063812DF62}"/>
                </a:ext>
              </a:extLst>
            </p:cNvPr>
            <p:cNvSpPr txBox="1"/>
            <p:nvPr/>
          </p:nvSpPr>
          <p:spPr>
            <a:xfrm>
              <a:off x="7967669" y="5212259"/>
              <a:ext cx="3513762"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kern="1200">
                  <a:latin typeface="Bahnschrift SemiBold" panose="020B0502040204020203" pitchFamily="34" charset="0"/>
                </a:rPr>
                <a:t>Design Review</a:t>
              </a:r>
            </a:p>
          </p:txBody>
        </p:sp>
      </p:grpSp>
    </p:spTree>
    <p:extLst>
      <p:ext uri="{BB962C8B-B14F-4D97-AF65-F5344CB8AC3E}">
        <p14:creationId xmlns:p14="http://schemas.microsoft.com/office/powerpoint/2010/main" val="261070161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1D6C9E0-BD9D-4E69-8D63-B9C853AA1F0E}"/>
              </a:ext>
            </a:extLst>
          </p:cNvPr>
          <p:cNvSpPr>
            <a:spLocks noGrp="1"/>
          </p:cNvSpPr>
          <p:nvPr>
            <p:ph type="title"/>
          </p:nvPr>
        </p:nvSpPr>
        <p:spPr>
          <a:xfrm>
            <a:off x="924879" y="522051"/>
            <a:ext cx="10353762" cy="1257300"/>
          </a:xfrm>
        </p:spPr>
        <p:txBody>
          <a:bodyPr>
            <a:normAutofit/>
          </a:bodyPr>
          <a:lstStyle/>
          <a:p>
            <a:r>
              <a:rPr lang="en-US"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ITLP PCB Manufacturing</a:t>
            </a:r>
            <a:endParaRPr lang="en-US" b="1">
              <a:latin typeface="Bahnschrift" panose="020B0502040204020203" pitchFamily="34" charset="0"/>
            </a:endParaRPr>
          </a:p>
        </p:txBody>
      </p:sp>
      <p:sp>
        <p:nvSpPr>
          <p:cNvPr id="3" name="Content Placeholder 2">
            <a:extLst>
              <a:ext uri="{FF2B5EF4-FFF2-40B4-BE49-F238E27FC236}">
                <a16:creationId xmlns:a16="http://schemas.microsoft.com/office/drawing/2014/main" id="{42F7FEF7-1ADE-08E2-F52B-8C07E56A59EF}"/>
              </a:ext>
            </a:extLst>
          </p:cNvPr>
          <p:cNvSpPr>
            <a:spLocks noGrp="1"/>
          </p:cNvSpPr>
          <p:nvPr>
            <p:ph idx="1"/>
          </p:nvPr>
        </p:nvSpPr>
        <p:spPr>
          <a:xfrm>
            <a:off x="913359" y="1405415"/>
            <a:ext cx="10353762" cy="608694"/>
          </a:xfrm>
        </p:spPr>
        <p:txBody>
          <a:bodyPr>
            <a:normAutofit/>
          </a:bodyPr>
          <a:lstStyle/>
          <a:p>
            <a:pPr marL="37465" indent="0" algn="ctr">
              <a:buNone/>
            </a:pPr>
            <a:r>
              <a:rPr lang="en-US" sz="1800">
                <a:ln>
                  <a:solidFill>
                    <a:srgbClr val="000000">
                      <a:lumMod val="75000"/>
                      <a:lumOff val="25000"/>
                      <a:alpha val="10000"/>
                    </a:srgbClr>
                  </a:solidFill>
                </a:ln>
                <a:solidFill>
                  <a:srgbClr val="D82546"/>
                </a:solidFill>
                <a:effectLst>
                  <a:outerShdw blurRad="9525" dist="25400" dir="14640000" algn="tl" rotWithShape="0">
                    <a:srgbClr val="000000">
                      <a:alpha val="30000"/>
                    </a:srgbClr>
                  </a:outerShdw>
                </a:effectLst>
                <a:latin typeface="Cambria" panose="02040503050406030204" pitchFamily="18" charset="0"/>
                <a:ea typeface="+mn-lt"/>
                <a:cs typeface="+mn-lt"/>
                <a:hlinkClick r:id="rId6">
                  <a:extLst>
                    <a:ext uri="{A12FA001-AC4F-418D-AE19-62706E023703}">
                      <ahyp:hlinkClr xmlns:ahyp="http://schemas.microsoft.com/office/drawing/2018/hyperlinkcolor" val="tx"/>
                    </a:ext>
                  </a:extLst>
                </a:hlinkClick>
              </a:rPr>
              <a:t>ITLL PCB Manufacturing Portal Link</a:t>
            </a:r>
            <a:endParaRPr lang="en-US" sz="1800">
              <a:ln>
                <a:solidFill>
                  <a:srgbClr val="000000">
                    <a:lumMod val="75000"/>
                    <a:lumOff val="25000"/>
                    <a:alpha val="10000"/>
                  </a:srgbClr>
                </a:solidFill>
              </a:ln>
              <a:solidFill>
                <a:srgbClr val="D82546"/>
              </a:solidFill>
              <a:effectLst>
                <a:outerShdw blurRad="9525" dist="25400" dir="14640000" algn="tl" rotWithShape="0">
                  <a:srgbClr val="000000">
                    <a:alpha val="30000"/>
                  </a:srgbClr>
                </a:outerShdw>
              </a:effectLst>
              <a:latin typeface="Cambria" panose="02040503050406030204" pitchFamily="18" charset="0"/>
              <a:ea typeface="+mn-lt"/>
              <a:cs typeface="+mn-lt"/>
            </a:endParaRPr>
          </a:p>
          <a:p>
            <a:pPr marL="37465" indent="0" algn="ctr">
              <a:buNone/>
            </a:pPr>
            <a:endParaRPr lang="en-US" sz="1800">
              <a:ln>
                <a:solidFill>
                  <a:srgbClr val="000000">
                    <a:lumMod val="75000"/>
                    <a:lumOff val="25000"/>
                    <a:alpha val="10000"/>
                  </a:srgbClr>
                </a:solidFill>
              </a:ln>
              <a:solidFill>
                <a:srgbClr val="D82546"/>
              </a:solidFill>
              <a:effectLst>
                <a:outerShdw blurRad="9525" dist="25400" dir="14640000" algn="tl" rotWithShape="0">
                  <a:srgbClr val="000000">
                    <a:alpha val="30000"/>
                  </a:srgbClr>
                </a:outerShdw>
              </a:effectLst>
              <a:latin typeface="Cambria" panose="02040503050406030204" pitchFamily="18" charset="0"/>
            </a:endParaRPr>
          </a:p>
        </p:txBody>
      </p:sp>
      <p:pic>
        <p:nvPicPr>
          <p:cNvPr id="4" name="Picture 3">
            <a:extLst>
              <a:ext uri="{FF2B5EF4-FFF2-40B4-BE49-F238E27FC236}">
                <a16:creationId xmlns:a16="http://schemas.microsoft.com/office/drawing/2014/main" id="{CDBED7AB-3B98-964E-4D1D-83C28F946241}"/>
              </a:ext>
            </a:extLst>
          </p:cNvPr>
          <p:cNvPicPr>
            <a:picLocks noChangeAspect="1"/>
          </p:cNvPicPr>
          <p:nvPr/>
        </p:nvPicPr>
        <p:blipFill>
          <a:blip r:embed="rId7"/>
          <a:stretch>
            <a:fillRect/>
          </a:stretch>
        </p:blipFill>
        <p:spPr>
          <a:xfrm>
            <a:off x="1084572" y="2535437"/>
            <a:ext cx="2648858" cy="2648858"/>
          </a:xfrm>
          <a:prstGeom prst="rect">
            <a:avLst/>
          </a:prstGeom>
        </p:spPr>
      </p:pic>
      <p:pic>
        <p:nvPicPr>
          <p:cNvPr id="6" name="Picture 5" descr="Pcb drill hot sale">
            <a:extLst>
              <a:ext uri="{FF2B5EF4-FFF2-40B4-BE49-F238E27FC236}">
                <a16:creationId xmlns:a16="http://schemas.microsoft.com/office/drawing/2014/main" id="{E66B4361-AA44-6901-AC32-32EFE8562113}"/>
              </a:ext>
            </a:extLst>
          </p:cNvPr>
          <p:cNvPicPr>
            <a:picLocks noChangeAspect="1"/>
          </p:cNvPicPr>
          <p:nvPr/>
        </p:nvPicPr>
        <p:blipFill>
          <a:blip r:embed="rId8"/>
          <a:stretch>
            <a:fillRect/>
          </a:stretch>
        </p:blipFill>
        <p:spPr>
          <a:xfrm>
            <a:off x="4718639" y="2540124"/>
            <a:ext cx="2743200" cy="2468880"/>
          </a:xfrm>
          <a:prstGeom prst="rect">
            <a:avLst/>
          </a:prstGeom>
        </p:spPr>
      </p:pic>
      <p:sp>
        <p:nvSpPr>
          <p:cNvPr id="8" name="TextBox 7">
            <a:extLst>
              <a:ext uri="{FF2B5EF4-FFF2-40B4-BE49-F238E27FC236}">
                <a16:creationId xmlns:a16="http://schemas.microsoft.com/office/drawing/2014/main" id="{CEEFD698-A854-EA9B-475F-A111A3CAD86D}"/>
              </a:ext>
            </a:extLst>
          </p:cNvPr>
          <p:cNvSpPr txBox="1"/>
          <p:nvPr/>
        </p:nvSpPr>
        <p:spPr>
          <a:xfrm>
            <a:off x="779893" y="5348770"/>
            <a:ext cx="325821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a:latin typeface="Bahnschrift Light" panose="020B0502040204020203" pitchFamily="34" charset="0"/>
              </a:rPr>
              <a:t>Select Single-Sided or Double-Sided Copper Clad FR4 Substrate</a:t>
            </a:r>
          </a:p>
        </p:txBody>
      </p:sp>
      <p:sp>
        <p:nvSpPr>
          <p:cNvPr id="9" name="TextBox 8">
            <a:extLst>
              <a:ext uri="{FF2B5EF4-FFF2-40B4-BE49-F238E27FC236}">
                <a16:creationId xmlns:a16="http://schemas.microsoft.com/office/drawing/2014/main" id="{C53DC8D0-A790-1D3B-7420-C06E2A51333C}"/>
              </a:ext>
            </a:extLst>
          </p:cNvPr>
          <p:cNvSpPr txBox="1"/>
          <p:nvPr/>
        </p:nvSpPr>
        <p:spPr>
          <a:xfrm>
            <a:off x="4462607" y="5345666"/>
            <a:ext cx="325526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algn="ctr">
              <a:defRPr sz="1400">
                <a:latin typeface="Bahnschrift Light" panose="020B0502040204020203" pitchFamily="34" charset="0"/>
              </a:defRPr>
            </a:lvl1pPr>
          </a:lstStyle>
          <a:p>
            <a:r>
              <a:rPr lang="en-US"/>
              <a:t>Drill any holes needed for through hole parts or vias</a:t>
            </a:r>
          </a:p>
        </p:txBody>
      </p:sp>
      <p:sp>
        <p:nvSpPr>
          <p:cNvPr id="10" name="TextBox 9">
            <a:extLst>
              <a:ext uri="{FF2B5EF4-FFF2-40B4-BE49-F238E27FC236}">
                <a16:creationId xmlns:a16="http://schemas.microsoft.com/office/drawing/2014/main" id="{4F772B7D-C6AB-C7AD-4D63-B09B30D28340}"/>
              </a:ext>
            </a:extLst>
          </p:cNvPr>
          <p:cNvSpPr txBox="1"/>
          <p:nvPr/>
        </p:nvSpPr>
        <p:spPr>
          <a:xfrm>
            <a:off x="8142369" y="5348770"/>
            <a:ext cx="325526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algn="ctr">
              <a:defRPr sz="1400">
                <a:latin typeface="Bahnschrift Light" panose="020B0502040204020203" pitchFamily="34" charset="0"/>
              </a:defRPr>
            </a:lvl1pPr>
          </a:lstStyle>
          <a:p>
            <a:r>
              <a:rPr lang="en-US"/>
              <a:t>Mill unwanted copper from surface</a:t>
            </a:r>
          </a:p>
        </p:txBody>
      </p:sp>
      <p:pic>
        <p:nvPicPr>
          <p:cNvPr id="15" name="Picture 14">
            <a:extLst>
              <a:ext uri="{FF2B5EF4-FFF2-40B4-BE49-F238E27FC236}">
                <a16:creationId xmlns:a16="http://schemas.microsoft.com/office/drawing/2014/main" id="{6A2BD7DB-E13F-100B-EEBD-C07C4163FC20}"/>
              </a:ext>
            </a:extLst>
          </p:cNvPr>
          <p:cNvPicPr>
            <a:picLocks noChangeAspect="1"/>
          </p:cNvPicPr>
          <p:nvPr/>
        </p:nvPicPr>
        <p:blipFill>
          <a:blip r:embed="rId9">
            <a:extLst>
              <a:ext uri="{28A0092B-C50C-407E-A947-70E740481C1C}">
                <a14:useLocalDpi xmlns:a14="http://schemas.microsoft.com/office/drawing/2010/main" val="0"/>
              </a:ext>
            </a:extLst>
          </a:blip>
          <a:srcRect t="11134" b="23687"/>
          <a:stretch/>
        </p:blipFill>
        <p:spPr>
          <a:xfrm>
            <a:off x="8700764" y="2535437"/>
            <a:ext cx="2138475" cy="2477917"/>
          </a:xfrm>
          <a:prstGeom prst="rect">
            <a:avLst/>
          </a:prstGeom>
        </p:spPr>
      </p:pic>
    </p:spTree>
    <p:extLst>
      <p:ext uri="{BB962C8B-B14F-4D97-AF65-F5344CB8AC3E}">
        <p14:creationId xmlns:p14="http://schemas.microsoft.com/office/powerpoint/2010/main" val="52537180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9D576A92-B9D3-32D8-32E0-AC5D12436BE8}"/>
            </a:ext>
          </a:extLst>
        </p:cNvPr>
        <p:cNvGrpSpPr/>
        <p:nvPr/>
      </p:nvGrpSpPr>
      <p:grpSpPr>
        <a:xfrm>
          <a:off x="0" y="0"/>
          <a:ext cx="0" cy="0"/>
          <a:chOff x="0" y="0"/>
          <a:chExt cx="0" cy="0"/>
        </a:xfrm>
      </p:grpSpPr>
      <p:sp>
        <p:nvSpPr>
          <p:cNvPr id="14" name="Title 1">
            <a:extLst>
              <a:ext uri="{FF2B5EF4-FFF2-40B4-BE49-F238E27FC236}">
                <a16:creationId xmlns:a16="http://schemas.microsoft.com/office/drawing/2014/main" id="{8946AF75-ECB1-F82A-2337-E6EC7705667A}"/>
              </a:ext>
            </a:extLst>
          </p:cNvPr>
          <p:cNvSpPr>
            <a:spLocks noGrp="1"/>
          </p:cNvSpPr>
          <p:nvPr>
            <p:ph type="title"/>
          </p:nvPr>
        </p:nvSpPr>
        <p:spPr>
          <a:xfrm>
            <a:off x="924879" y="522051"/>
            <a:ext cx="10353762" cy="1257300"/>
          </a:xfrm>
        </p:spPr>
        <p:txBody>
          <a:bodyPr>
            <a:normAutofit/>
          </a:bodyPr>
          <a:lstStyle/>
          <a:p>
            <a:r>
              <a:rPr lang="en-US"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Designing a PCB</a:t>
            </a:r>
            <a:endParaRPr lang="en-US" b="1">
              <a:latin typeface="Bahnschrift" panose="020B0502040204020203" pitchFamily="34" charset="0"/>
            </a:endParaRPr>
          </a:p>
        </p:txBody>
      </p:sp>
      <p:pic>
        <p:nvPicPr>
          <p:cNvPr id="2" name="Picture 1">
            <a:extLst>
              <a:ext uri="{FF2B5EF4-FFF2-40B4-BE49-F238E27FC236}">
                <a16:creationId xmlns:a16="http://schemas.microsoft.com/office/drawing/2014/main" id="{9ADD79AD-63B3-E9E4-7CBB-7D5DD85E1C74}"/>
              </a:ext>
            </a:extLst>
          </p:cNvPr>
          <p:cNvPicPr>
            <a:picLocks noChangeAspect="1"/>
          </p:cNvPicPr>
          <p:nvPr/>
        </p:nvPicPr>
        <p:blipFill>
          <a:blip r:embed="rId6"/>
          <a:stretch>
            <a:fillRect/>
          </a:stretch>
        </p:blipFill>
        <p:spPr>
          <a:xfrm>
            <a:off x="865190" y="2282575"/>
            <a:ext cx="3115308" cy="2468880"/>
          </a:xfrm>
          <a:prstGeom prst="rect">
            <a:avLst/>
          </a:prstGeom>
        </p:spPr>
      </p:pic>
      <p:pic>
        <p:nvPicPr>
          <p:cNvPr id="5" name="Picture 4">
            <a:extLst>
              <a:ext uri="{FF2B5EF4-FFF2-40B4-BE49-F238E27FC236}">
                <a16:creationId xmlns:a16="http://schemas.microsoft.com/office/drawing/2014/main" id="{AA09C688-3E8E-111A-6BFD-DFA006E2E1DA}"/>
              </a:ext>
            </a:extLst>
          </p:cNvPr>
          <p:cNvPicPr>
            <a:picLocks noChangeAspect="1"/>
          </p:cNvPicPr>
          <p:nvPr/>
        </p:nvPicPr>
        <p:blipFill>
          <a:blip r:embed="rId7"/>
          <a:stretch>
            <a:fillRect/>
          </a:stretch>
        </p:blipFill>
        <p:spPr>
          <a:xfrm>
            <a:off x="4604850" y="2282429"/>
            <a:ext cx="2982300" cy="2467853"/>
          </a:xfrm>
          <a:prstGeom prst="rect">
            <a:avLst/>
          </a:prstGeom>
        </p:spPr>
      </p:pic>
      <p:pic>
        <p:nvPicPr>
          <p:cNvPr id="11" name="Picture 10">
            <a:extLst>
              <a:ext uri="{FF2B5EF4-FFF2-40B4-BE49-F238E27FC236}">
                <a16:creationId xmlns:a16="http://schemas.microsoft.com/office/drawing/2014/main" id="{7219BE87-93D1-4A0E-55D2-9729FC676D7A}"/>
              </a:ext>
            </a:extLst>
          </p:cNvPr>
          <p:cNvPicPr>
            <a:picLocks noChangeAspect="1"/>
          </p:cNvPicPr>
          <p:nvPr/>
        </p:nvPicPr>
        <p:blipFill>
          <a:blip r:embed="rId8"/>
          <a:stretch>
            <a:fillRect/>
          </a:stretch>
        </p:blipFill>
        <p:spPr>
          <a:xfrm>
            <a:off x="8211502" y="2282429"/>
            <a:ext cx="2809555" cy="2467853"/>
          </a:xfrm>
          <a:prstGeom prst="rect">
            <a:avLst/>
          </a:prstGeom>
        </p:spPr>
      </p:pic>
      <p:grpSp>
        <p:nvGrpSpPr>
          <p:cNvPr id="21" name="Group 20">
            <a:extLst>
              <a:ext uri="{FF2B5EF4-FFF2-40B4-BE49-F238E27FC236}">
                <a16:creationId xmlns:a16="http://schemas.microsoft.com/office/drawing/2014/main" id="{5C4B6C75-0350-B902-7F71-B045B2E085DC}"/>
              </a:ext>
            </a:extLst>
          </p:cNvPr>
          <p:cNvGrpSpPr/>
          <p:nvPr/>
        </p:nvGrpSpPr>
        <p:grpSpPr>
          <a:xfrm>
            <a:off x="865188" y="4986213"/>
            <a:ext cx="3115310" cy="713746"/>
            <a:chOff x="865188" y="5366353"/>
            <a:chExt cx="3115310" cy="713746"/>
          </a:xfrm>
        </p:grpSpPr>
        <p:sp>
          <p:nvSpPr>
            <p:cNvPr id="16" name="TextBox 15">
              <a:extLst>
                <a:ext uri="{FF2B5EF4-FFF2-40B4-BE49-F238E27FC236}">
                  <a16:creationId xmlns:a16="http://schemas.microsoft.com/office/drawing/2014/main" id="{D7734C4F-0EEA-13A9-7AAD-32FE81B8B5B6}"/>
                </a:ext>
              </a:extLst>
            </p:cNvPr>
            <p:cNvSpPr txBox="1"/>
            <p:nvPr/>
          </p:nvSpPr>
          <p:spPr>
            <a:xfrm>
              <a:off x="865189" y="5366353"/>
              <a:ext cx="3115309"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1</a:t>
              </a:r>
            </a:p>
          </p:txBody>
        </p:sp>
        <p:sp>
          <p:nvSpPr>
            <p:cNvPr id="17" name="TextBox 16">
              <a:extLst>
                <a:ext uri="{FF2B5EF4-FFF2-40B4-BE49-F238E27FC236}">
                  <a16:creationId xmlns:a16="http://schemas.microsoft.com/office/drawing/2014/main" id="{DC0B776D-1A67-C34B-C865-6EC8F567D909}"/>
                </a:ext>
              </a:extLst>
            </p:cNvPr>
            <p:cNvSpPr txBox="1"/>
            <p:nvPr/>
          </p:nvSpPr>
          <p:spPr>
            <a:xfrm>
              <a:off x="865188" y="5655367"/>
              <a:ext cx="3115310"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The Schematic</a:t>
              </a:r>
              <a:endParaRPr lang="en-US" sz="2400" kern="1200">
                <a:latin typeface="Bahnschrift SemiBold" panose="020B0502040204020203" pitchFamily="34" charset="0"/>
              </a:endParaRPr>
            </a:p>
          </p:txBody>
        </p:sp>
      </p:grpSp>
      <p:grpSp>
        <p:nvGrpSpPr>
          <p:cNvPr id="20" name="Group 19">
            <a:extLst>
              <a:ext uri="{FF2B5EF4-FFF2-40B4-BE49-F238E27FC236}">
                <a16:creationId xmlns:a16="http://schemas.microsoft.com/office/drawing/2014/main" id="{5BECF364-F61B-46A2-9609-6A24A5CEF5BF}"/>
              </a:ext>
            </a:extLst>
          </p:cNvPr>
          <p:cNvGrpSpPr/>
          <p:nvPr/>
        </p:nvGrpSpPr>
        <p:grpSpPr>
          <a:xfrm>
            <a:off x="7946196" y="4986213"/>
            <a:ext cx="3340166" cy="713746"/>
            <a:chOff x="4425916" y="5366353"/>
            <a:chExt cx="3340166" cy="713746"/>
          </a:xfrm>
        </p:grpSpPr>
        <p:sp>
          <p:nvSpPr>
            <p:cNvPr id="18" name="TextBox 17">
              <a:extLst>
                <a:ext uri="{FF2B5EF4-FFF2-40B4-BE49-F238E27FC236}">
                  <a16:creationId xmlns:a16="http://schemas.microsoft.com/office/drawing/2014/main" id="{3B2FF1FB-824D-0516-EC24-DB09A72034A9}"/>
                </a:ext>
              </a:extLst>
            </p:cNvPr>
            <p:cNvSpPr txBox="1"/>
            <p:nvPr/>
          </p:nvSpPr>
          <p:spPr>
            <a:xfrm>
              <a:off x="4604849" y="5366353"/>
              <a:ext cx="2982301"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3</a:t>
              </a:r>
            </a:p>
          </p:txBody>
        </p:sp>
        <p:sp>
          <p:nvSpPr>
            <p:cNvPr id="19" name="TextBox 18">
              <a:extLst>
                <a:ext uri="{FF2B5EF4-FFF2-40B4-BE49-F238E27FC236}">
                  <a16:creationId xmlns:a16="http://schemas.microsoft.com/office/drawing/2014/main" id="{7BE2E739-1D09-568A-9AEB-E0EE8174254C}"/>
                </a:ext>
              </a:extLst>
            </p:cNvPr>
            <p:cNvSpPr txBox="1"/>
            <p:nvPr/>
          </p:nvSpPr>
          <p:spPr>
            <a:xfrm>
              <a:off x="4425916" y="5655367"/>
              <a:ext cx="3340166"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Gerber File Generation</a:t>
              </a:r>
              <a:endParaRPr lang="en-US" sz="2400" kern="1200">
                <a:latin typeface="Bahnschrift SemiBold" panose="020B0502040204020203" pitchFamily="34" charset="0"/>
              </a:endParaRPr>
            </a:p>
          </p:txBody>
        </p:sp>
      </p:grpSp>
      <p:grpSp>
        <p:nvGrpSpPr>
          <p:cNvPr id="22" name="Group 21">
            <a:extLst>
              <a:ext uri="{FF2B5EF4-FFF2-40B4-BE49-F238E27FC236}">
                <a16:creationId xmlns:a16="http://schemas.microsoft.com/office/drawing/2014/main" id="{4618F464-710B-A49F-55CF-498810136031}"/>
              </a:ext>
            </a:extLst>
          </p:cNvPr>
          <p:cNvGrpSpPr/>
          <p:nvPr/>
        </p:nvGrpSpPr>
        <p:grpSpPr>
          <a:xfrm>
            <a:off x="4604850" y="4986213"/>
            <a:ext cx="2982301" cy="713746"/>
            <a:chOff x="4604849" y="5366353"/>
            <a:chExt cx="2982301" cy="713746"/>
          </a:xfrm>
        </p:grpSpPr>
        <p:sp>
          <p:nvSpPr>
            <p:cNvPr id="23" name="TextBox 22">
              <a:extLst>
                <a:ext uri="{FF2B5EF4-FFF2-40B4-BE49-F238E27FC236}">
                  <a16:creationId xmlns:a16="http://schemas.microsoft.com/office/drawing/2014/main" id="{FED1EB6E-1E23-290A-9FB2-AA55B6853172}"/>
                </a:ext>
              </a:extLst>
            </p:cNvPr>
            <p:cNvSpPr txBox="1"/>
            <p:nvPr/>
          </p:nvSpPr>
          <p:spPr>
            <a:xfrm>
              <a:off x="4604849" y="5366353"/>
              <a:ext cx="2982301"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Step 2</a:t>
              </a:r>
            </a:p>
          </p:txBody>
        </p:sp>
        <p:sp>
          <p:nvSpPr>
            <p:cNvPr id="24" name="TextBox 23">
              <a:extLst>
                <a:ext uri="{FF2B5EF4-FFF2-40B4-BE49-F238E27FC236}">
                  <a16:creationId xmlns:a16="http://schemas.microsoft.com/office/drawing/2014/main" id="{79712FF8-D542-56F6-0625-D62E9DD8262F}"/>
                </a:ext>
              </a:extLst>
            </p:cNvPr>
            <p:cNvSpPr txBox="1"/>
            <p:nvPr/>
          </p:nvSpPr>
          <p:spPr>
            <a:xfrm>
              <a:off x="4604849" y="5655367"/>
              <a:ext cx="2982301"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The PCB Layout</a:t>
              </a:r>
              <a:endParaRPr lang="en-US" sz="2400" kern="1200">
                <a:latin typeface="Bahnschrift SemiBold" panose="020B0502040204020203" pitchFamily="34" charset="0"/>
              </a:endParaRPr>
            </a:p>
          </p:txBody>
        </p:sp>
      </p:grpSp>
    </p:spTree>
    <p:extLst>
      <p:ext uri="{BB962C8B-B14F-4D97-AF65-F5344CB8AC3E}">
        <p14:creationId xmlns:p14="http://schemas.microsoft.com/office/powerpoint/2010/main" val="3656889368"/>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show="0">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65EE521D-BD12-56A5-C422-DB335A5FB2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EAF2D2-CFC4-1493-A04A-4EB845A77BA0}"/>
              </a:ext>
            </a:extLst>
          </p:cNvPr>
          <p:cNvSpPr>
            <a:spLocks noGrp="1"/>
          </p:cNvSpPr>
          <p:nvPr>
            <p:ph type="title"/>
          </p:nvPr>
        </p:nvSpPr>
        <p:spPr>
          <a:xfrm>
            <a:off x="787473" y="776856"/>
            <a:ext cx="5978072" cy="1389798"/>
          </a:xfrm>
        </p:spPr>
        <p:txBody>
          <a:bodyPr>
            <a:normAutofit/>
          </a:bodyPr>
          <a:lstStyle/>
          <a:p>
            <a:pPr algn="l"/>
            <a:r>
              <a:rPr lang="en-US" b="1">
                <a:latin typeface="Bahnschrift" panose="020B0502040204020203" pitchFamily="34" charset="0"/>
              </a:rPr>
              <a:t>Download Altium Project Folder</a:t>
            </a:r>
          </a:p>
        </p:txBody>
      </p:sp>
      <p:sp>
        <p:nvSpPr>
          <p:cNvPr id="3" name="Content Placeholder 2">
            <a:extLst>
              <a:ext uri="{FF2B5EF4-FFF2-40B4-BE49-F238E27FC236}">
                <a16:creationId xmlns:a16="http://schemas.microsoft.com/office/drawing/2014/main" id="{B79EA711-35FD-8577-30D2-8BE1D894D432}"/>
              </a:ext>
            </a:extLst>
          </p:cNvPr>
          <p:cNvSpPr>
            <a:spLocks noGrp="1"/>
          </p:cNvSpPr>
          <p:nvPr>
            <p:ph idx="1"/>
          </p:nvPr>
        </p:nvSpPr>
        <p:spPr>
          <a:xfrm>
            <a:off x="787472" y="2273376"/>
            <a:ext cx="5308527" cy="3480151"/>
          </a:xfrm>
        </p:spPr>
        <p:txBody>
          <a:bodyPr anchor="t">
            <a:noAutofit/>
          </a:bodyPr>
          <a:lstStyle/>
          <a:p>
            <a:pPr>
              <a:buClr>
                <a:schemeClr val="tx1"/>
              </a:buClr>
              <a:buSzPct val="100000"/>
              <a:buFont typeface="Wingdings" pitchFamily="2" charset="2"/>
              <a:buChar char="§"/>
            </a:pPr>
            <a:r>
              <a:rPr lang="en-US" sz="1800">
                <a:solidFill>
                  <a:srgbClr val="D7385B"/>
                </a:solidFill>
                <a:latin typeface="Cambria" panose="02040503050406030204" pitchFamily="18" charset="0"/>
                <a:hlinkClick r:id="rId5">
                  <a:extLst>
                    <a:ext uri="{A12FA001-AC4F-418D-AE19-62706E023703}">
                      <ahyp:hlinkClr xmlns:ahyp="http://schemas.microsoft.com/office/drawing/2018/hyperlinkcolor" val="tx"/>
                    </a:ext>
                  </a:extLst>
                </a:hlinkClick>
              </a:rPr>
              <a:t>itll.ws/ECAD</a:t>
            </a:r>
            <a:endParaRPr lang="en-US" sz="1800">
              <a:solidFill>
                <a:srgbClr val="D7385B"/>
              </a:solidFill>
              <a:latin typeface="Cambria" panose="02040503050406030204" pitchFamily="18" charset="0"/>
            </a:endParaRPr>
          </a:p>
          <a:p>
            <a:pPr lvl="1">
              <a:buClr>
                <a:schemeClr val="tx1"/>
              </a:buClr>
              <a:buSzPct val="120000"/>
              <a:buFont typeface="System Font Regular"/>
              <a:buChar char="↳"/>
            </a:pPr>
            <a:r>
              <a:rPr lang="en-US" sz="1800">
                <a:latin typeface="Bahnschrift" panose="020B0502040204020203" pitchFamily="34" charset="0"/>
              </a:rPr>
              <a:t>ECAD</a:t>
            </a:r>
          </a:p>
          <a:p>
            <a:pPr lvl="2">
              <a:buClr>
                <a:schemeClr val="tx1"/>
              </a:buClr>
              <a:buSzPct val="120000"/>
              <a:buFont typeface="System Font Regular"/>
              <a:buChar char="↳"/>
            </a:pPr>
            <a:r>
              <a:rPr lang="en-US">
                <a:latin typeface="Bahnschrift" panose="020B0502040204020203" pitchFamily="34" charset="0"/>
              </a:rPr>
              <a:t>Level 1</a:t>
            </a:r>
          </a:p>
          <a:p>
            <a:pPr>
              <a:buClr>
                <a:schemeClr val="tx1"/>
              </a:buClr>
              <a:buSzPct val="100000"/>
              <a:buFont typeface="Wingdings" pitchFamily="2" charset="2"/>
              <a:buChar char="§"/>
            </a:pPr>
            <a:r>
              <a:rPr lang="en-US" sz="1800">
                <a:latin typeface="Bahnschrift" panose="020B0502040204020203" pitchFamily="34" charset="0"/>
              </a:rPr>
              <a:t>Download “Altium_PCB_Project.ZIP”</a:t>
            </a:r>
          </a:p>
          <a:p>
            <a:pPr>
              <a:buClr>
                <a:schemeClr val="tx1"/>
              </a:buClr>
              <a:buSzPct val="100000"/>
              <a:buFont typeface="Wingdings" pitchFamily="2" charset="2"/>
              <a:buChar char="§"/>
            </a:pPr>
            <a:r>
              <a:rPr lang="en-US" sz="1800">
                <a:latin typeface="Bahnschrift" panose="020B0502040204020203" pitchFamily="34" charset="0"/>
              </a:rPr>
              <a:t>Extract contents to desktop</a:t>
            </a:r>
          </a:p>
          <a:p>
            <a:pPr lvl="1">
              <a:buClr>
                <a:schemeClr val="tx1"/>
              </a:buClr>
              <a:buSzPct val="120000"/>
              <a:buFont typeface="System Font Regular"/>
              <a:buChar char="↳"/>
            </a:pPr>
            <a:r>
              <a:rPr lang="en-US" sz="1800">
                <a:latin typeface="Bahnschrift" panose="020B0502040204020203" pitchFamily="34" charset="0"/>
              </a:rPr>
              <a:t>Right click &gt; Extract All…</a:t>
            </a:r>
          </a:p>
          <a:p>
            <a:pPr lvl="2">
              <a:buClr>
                <a:schemeClr val="tx1"/>
              </a:buClr>
              <a:buSzPct val="120000"/>
              <a:buFont typeface="System Font Regular"/>
              <a:buChar char="↳"/>
            </a:pPr>
            <a:r>
              <a:rPr lang="en-US">
                <a:latin typeface="Bahnschrift" panose="020B0502040204020203" pitchFamily="34" charset="0"/>
              </a:rPr>
              <a:t>Save to Desktop</a:t>
            </a:r>
          </a:p>
          <a:p>
            <a:pPr>
              <a:buClr>
                <a:schemeClr val="tx1"/>
              </a:buClr>
              <a:buSzPct val="100000"/>
              <a:buFont typeface="Wingdings" pitchFamily="2" charset="2"/>
              <a:buChar char="§"/>
            </a:pPr>
            <a:r>
              <a:rPr lang="en-US" sz="1800">
                <a:latin typeface="Bahnschrift" panose="020B0502040204020203" pitchFamily="34" charset="0"/>
              </a:rPr>
              <a:t>Double-click file “Altium_PCB_Project.PrjPcb”</a:t>
            </a:r>
          </a:p>
        </p:txBody>
      </p:sp>
      <p:pic>
        <p:nvPicPr>
          <p:cNvPr id="2052" name="Picture 4" descr="How to Open a Zip File on Any Device : HelloTech How">
            <a:extLst>
              <a:ext uri="{FF2B5EF4-FFF2-40B4-BE49-F238E27FC236}">
                <a16:creationId xmlns:a16="http://schemas.microsoft.com/office/drawing/2014/main" id="{4FC3DCF3-7DEA-57B5-8282-506DFF58C4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1141" b="29019"/>
          <a:stretch/>
        </p:blipFill>
        <p:spPr bwMode="auto">
          <a:xfrm>
            <a:off x="7401334" y="841088"/>
            <a:ext cx="4003193" cy="2551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screenshot of a computer&#10;&#10;Description automatically generated">
            <a:extLst>
              <a:ext uri="{FF2B5EF4-FFF2-40B4-BE49-F238E27FC236}">
                <a16:creationId xmlns:a16="http://schemas.microsoft.com/office/drawing/2014/main" id="{4CE218EB-405F-596C-6FE4-2ADBABC38EC2}"/>
              </a:ext>
            </a:extLst>
          </p:cNvPr>
          <p:cNvPicPr>
            <a:picLocks noChangeAspect="1"/>
          </p:cNvPicPr>
          <p:nvPr/>
        </p:nvPicPr>
        <p:blipFill>
          <a:blip r:embed="rId7" cstate="print">
            <a:extLst>
              <a:ext uri="{28A0092B-C50C-407E-A947-70E740481C1C}">
                <a14:useLocalDpi xmlns:a14="http://schemas.microsoft.com/office/drawing/2010/main" val="0"/>
              </a:ext>
            </a:extLst>
          </a:blip>
          <a:srcRect r="16047" b="-3"/>
          <a:stretch/>
        </p:blipFill>
        <p:spPr>
          <a:xfrm>
            <a:off x="7401333" y="3465737"/>
            <a:ext cx="4003193" cy="2551176"/>
          </a:xfrm>
          <a:prstGeom prst="rect">
            <a:avLst/>
          </a:prstGeom>
        </p:spPr>
      </p:pic>
    </p:spTree>
    <p:extLst>
      <p:ext uri="{BB962C8B-B14F-4D97-AF65-F5344CB8AC3E}">
        <p14:creationId xmlns:p14="http://schemas.microsoft.com/office/powerpoint/2010/main" val="171018465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988F0-101C-4940-0CEB-77C8C99D6CFB}"/>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5482AF27-0CCC-656E-6475-D7349F66A29A}"/>
              </a:ext>
            </a:extLst>
          </p:cNvPr>
          <p:cNvSpPr/>
          <p:nvPr/>
        </p:nvSpPr>
        <p:spPr>
          <a:xfrm>
            <a:off x="1505338" y="4887769"/>
            <a:ext cx="3075993" cy="1204273"/>
          </a:xfrm>
          <a:prstGeom prst="rect">
            <a:avLst/>
          </a:prstGeom>
          <a:solidFill>
            <a:schemeClr val="tx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F90CD33B-783D-910C-9297-6010FC919B10}"/>
              </a:ext>
            </a:extLst>
          </p:cNvPr>
          <p:cNvSpPr>
            <a:spLocks noGrp="1"/>
          </p:cNvSpPr>
          <p:nvPr>
            <p:ph type="title"/>
          </p:nvPr>
        </p:nvSpPr>
        <p:spPr>
          <a:xfrm>
            <a:off x="787473" y="776856"/>
            <a:ext cx="5978072" cy="1389798"/>
          </a:xfrm>
        </p:spPr>
        <p:txBody>
          <a:bodyPr>
            <a:normAutofit/>
          </a:bodyPr>
          <a:lstStyle/>
          <a:p>
            <a:pPr algn="l"/>
            <a:r>
              <a:rPr lang="en-US" b="1">
                <a:latin typeface="Bahnschrift" panose="020B0502040204020203" pitchFamily="34" charset="0"/>
              </a:rPr>
              <a:t>Open Altium Designer</a:t>
            </a:r>
          </a:p>
        </p:txBody>
      </p:sp>
      <p:sp>
        <p:nvSpPr>
          <p:cNvPr id="3" name="Content Placeholder 2">
            <a:extLst>
              <a:ext uri="{FF2B5EF4-FFF2-40B4-BE49-F238E27FC236}">
                <a16:creationId xmlns:a16="http://schemas.microsoft.com/office/drawing/2014/main" id="{3892CD43-48B6-9997-604B-09E62E246217}"/>
              </a:ext>
            </a:extLst>
          </p:cNvPr>
          <p:cNvSpPr>
            <a:spLocks noGrp="1"/>
          </p:cNvSpPr>
          <p:nvPr>
            <p:ph idx="1"/>
          </p:nvPr>
        </p:nvSpPr>
        <p:spPr>
          <a:xfrm>
            <a:off x="787472" y="2273376"/>
            <a:ext cx="5308527" cy="3480151"/>
          </a:xfrm>
        </p:spPr>
        <p:txBody>
          <a:bodyPr anchor="t">
            <a:noAutofit/>
          </a:bodyPr>
          <a:lstStyle/>
          <a:p>
            <a:pPr>
              <a:buClr>
                <a:schemeClr val="tx1"/>
              </a:buClr>
              <a:buSzPct val="100000"/>
              <a:buFont typeface="Wingdings" pitchFamily="2" charset="2"/>
              <a:buChar char="§"/>
            </a:pPr>
            <a:r>
              <a:rPr lang="en-US" sz="1800"/>
              <a:t>If using Lab Station Computers</a:t>
            </a:r>
          </a:p>
          <a:p>
            <a:pPr marL="36900" indent="0">
              <a:buClr>
                <a:schemeClr val="tx1"/>
              </a:buClr>
              <a:buSzPct val="100000"/>
              <a:buNone/>
            </a:pPr>
            <a:r>
              <a:rPr lang="en-US" sz="1800"/>
              <a:t>	1) Open the start menu (windows key)</a:t>
            </a:r>
          </a:p>
          <a:p>
            <a:pPr marL="36900" indent="0">
              <a:buClr>
                <a:schemeClr val="tx1"/>
              </a:buClr>
              <a:buSzPct val="100000"/>
              <a:buNone/>
            </a:pPr>
            <a:r>
              <a:rPr lang="en-US" sz="1800"/>
              <a:t>	2) Search Altium Designer </a:t>
            </a:r>
          </a:p>
          <a:p>
            <a:pPr marL="36900" indent="0">
              <a:buClr>
                <a:schemeClr val="tx1"/>
              </a:buClr>
              <a:buSzPct val="100000"/>
              <a:buNone/>
            </a:pPr>
            <a:r>
              <a:rPr lang="en-US" sz="1800"/>
              <a:t>	3) Should see page “Welcome Guest” </a:t>
            </a:r>
          </a:p>
          <a:p>
            <a:pPr marL="36900" indent="0">
              <a:buClr>
                <a:schemeClr val="tx1"/>
              </a:buClr>
              <a:buSzPct val="100000"/>
              <a:buNone/>
            </a:pPr>
            <a:endParaRPr lang="en-US" sz="1800"/>
          </a:p>
          <a:p>
            <a:pPr>
              <a:buClr>
                <a:schemeClr val="tx1"/>
              </a:buClr>
              <a:buSzPct val="100000"/>
              <a:buFont typeface="Wingdings" pitchFamily="2" charset="2"/>
              <a:buChar char="§"/>
            </a:pPr>
            <a:endParaRPr lang="en-US" sz="1800">
              <a:latin typeface="Bahnschrift" panose="020B0502040204020203" pitchFamily="34" charset="0"/>
            </a:endParaRPr>
          </a:p>
        </p:txBody>
      </p:sp>
      <p:sp>
        <p:nvSpPr>
          <p:cNvPr id="4" name="Content Placeholder 2">
            <a:extLst>
              <a:ext uri="{FF2B5EF4-FFF2-40B4-BE49-F238E27FC236}">
                <a16:creationId xmlns:a16="http://schemas.microsoft.com/office/drawing/2014/main" id="{B5F54DFD-BC1A-1483-E2D7-65393730D2FB}"/>
              </a:ext>
            </a:extLst>
          </p:cNvPr>
          <p:cNvSpPr txBox="1">
            <a:spLocks/>
          </p:cNvSpPr>
          <p:nvPr/>
        </p:nvSpPr>
        <p:spPr>
          <a:xfrm>
            <a:off x="5950411" y="2273375"/>
            <a:ext cx="5308527" cy="3480151"/>
          </a:xfrm>
          <a:prstGeom prst="rect">
            <a:avLst/>
          </a:prstGeom>
          <a:effectLst>
            <a:outerShdw blurRad="25400" dir="17880000">
              <a:srgbClr val="000000">
                <a:alpha val="46000"/>
              </a:srgbClr>
            </a:outerShdw>
          </a:effectLst>
        </p:spPr>
        <p:txBody>
          <a:bodyPr vert="horz" lIns="91440" tIns="45720" rIns="91440" bIns="45720" rtlCol="0" anchor="t">
            <a:noAutofit/>
          </a:bodyPr>
          <a:lst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1pPr>
            <a:lvl2pPr marL="720000" indent="-270000" algn="l" defTabSz="457200" rtl="0" eaLnBrk="1" latinLnBrk="0" hangingPunct="1">
              <a:lnSpc>
                <a:spcPct val="110000"/>
              </a:lnSpc>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2pPr>
            <a:lvl3pPr marL="102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3pPr>
            <a:lvl4pPr marL="1386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4pPr>
            <a:lvl5pPr marL="1674000" indent="-216000" algn="l" defTabSz="457200" rtl="0" eaLnBrk="1" latinLnBrk="0" hangingPunct="1">
              <a:lnSpc>
                <a:spcPct val="110000"/>
              </a:lnSpc>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Bahnschrift" panose="020B0502040204020203" pitchFamily="34" charset="0"/>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a:buClr>
                <a:schemeClr val="tx1"/>
              </a:buClr>
              <a:buSzPct val="100000"/>
              <a:buFont typeface="Wingdings" pitchFamily="2" charset="2"/>
              <a:buChar char="§"/>
            </a:pPr>
            <a:r>
              <a:rPr lang="en-US" sz="1800"/>
              <a:t>If working on Checkout Laptops</a:t>
            </a:r>
          </a:p>
          <a:p>
            <a:pPr marL="36900" indent="0">
              <a:buClr>
                <a:schemeClr val="tx1"/>
              </a:buClr>
              <a:buSzPct val="100000"/>
              <a:buNone/>
            </a:pPr>
            <a:r>
              <a:rPr lang="en-US" sz="1800"/>
              <a:t>	1) Sign in to CU VPN</a:t>
            </a:r>
          </a:p>
          <a:p>
            <a:pPr marL="36900" indent="0">
              <a:buClr>
                <a:schemeClr val="tx1"/>
              </a:buClr>
              <a:buSzPct val="100000"/>
              <a:buNone/>
            </a:pPr>
            <a:r>
              <a:rPr lang="en-US" sz="1800"/>
              <a:t>	2) Open Altium Designer </a:t>
            </a:r>
          </a:p>
          <a:p>
            <a:pPr marL="36900" indent="0">
              <a:buClr>
                <a:schemeClr val="tx1"/>
              </a:buClr>
              <a:buSzPct val="100000"/>
              <a:buNone/>
            </a:pPr>
            <a:r>
              <a:rPr lang="en-US" sz="1800"/>
              <a:t>	3) Click “Not Signed In” (top right corner) </a:t>
            </a:r>
          </a:p>
          <a:p>
            <a:pPr marL="36900" indent="0">
              <a:buClr>
                <a:schemeClr val="tx1"/>
              </a:buClr>
              <a:buSzPct val="100000"/>
              <a:buNone/>
            </a:pPr>
            <a:r>
              <a:rPr lang="en-US" sz="1800"/>
              <a:t>	4) Click “Licenses” </a:t>
            </a:r>
          </a:p>
          <a:p>
            <a:pPr marL="36900" indent="0">
              <a:buClr>
                <a:schemeClr val="tx1"/>
              </a:buClr>
              <a:buSzPct val="100000"/>
              <a:buNone/>
            </a:pPr>
            <a:r>
              <a:rPr lang="en-US" sz="1800"/>
              <a:t>	5) Click “Connect to Server” – “Ok”</a:t>
            </a:r>
          </a:p>
          <a:p>
            <a:pPr marL="36900" indent="0">
              <a:buClr>
                <a:schemeClr val="tx1"/>
              </a:buClr>
              <a:buSzPct val="100000"/>
              <a:buNone/>
            </a:pPr>
            <a:r>
              <a:rPr lang="en-US" sz="1800"/>
              <a:t>	6) Click “Use License” (at bottom) </a:t>
            </a:r>
          </a:p>
          <a:p>
            <a:pPr marL="36900" indent="0">
              <a:buClr>
                <a:schemeClr val="tx1"/>
              </a:buClr>
              <a:buSzPct val="100000"/>
              <a:buNone/>
            </a:pPr>
            <a:r>
              <a:rPr lang="en-US" sz="1800"/>
              <a:t>	7) Should see “Release”</a:t>
            </a:r>
          </a:p>
          <a:p>
            <a:pPr>
              <a:buClr>
                <a:schemeClr val="tx1"/>
              </a:buClr>
              <a:buSzPct val="100000"/>
              <a:buFont typeface="Wingdings" pitchFamily="2" charset="2"/>
              <a:buChar char="§"/>
            </a:pPr>
            <a:endParaRPr lang="en-US" sz="1800"/>
          </a:p>
        </p:txBody>
      </p:sp>
      <p:pic>
        <p:nvPicPr>
          <p:cNvPr id="1028" name="Picture 4" descr="Download Altium Designer for free and legally">
            <a:extLst>
              <a:ext uri="{FF2B5EF4-FFF2-40B4-BE49-F238E27FC236}">
                <a16:creationId xmlns:a16="http://schemas.microsoft.com/office/drawing/2014/main" id="{4339ECDD-115B-9AF3-9517-26736A01F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5339" y="4724752"/>
            <a:ext cx="3075992" cy="1530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57368"/>
      </p:ext>
    </p:extLst>
  </p:cSld>
  <p:clrMapOvr>
    <a:masterClrMapping/>
  </p:clrMapOvr>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5A86A-B81B-7B67-6793-AAF8AE7A99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2837C5-9274-4642-C954-75928B733396}"/>
              </a:ext>
            </a:extLst>
          </p:cNvPr>
          <p:cNvSpPr>
            <a:spLocks noGrp="1"/>
          </p:cNvSpPr>
          <p:nvPr>
            <p:ph type="title"/>
          </p:nvPr>
        </p:nvSpPr>
        <p:spPr>
          <a:xfrm>
            <a:off x="787473" y="776856"/>
            <a:ext cx="5978072" cy="1389798"/>
          </a:xfrm>
        </p:spPr>
        <p:txBody>
          <a:bodyPr>
            <a:normAutofit/>
          </a:bodyPr>
          <a:lstStyle/>
          <a:p>
            <a:pPr algn="l"/>
            <a:r>
              <a:rPr lang="en-US" b="1">
                <a:latin typeface="Bahnschrift" panose="020B0502040204020203" pitchFamily="34" charset="0"/>
              </a:rPr>
              <a:t>Making New Project</a:t>
            </a:r>
          </a:p>
        </p:txBody>
      </p:sp>
      <p:sp>
        <p:nvSpPr>
          <p:cNvPr id="3" name="Content Placeholder 2">
            <a:extLst>
              <a:ext uri="{FF2B5EF4-FFF2-40B4-BE49-F238E27FC236}">
                <a16:creationId xmlns:a16="http://schemas.microsoft.com/office/drawing/2014/main" id="{94456477-44B0-10C3-DD79-48C0D5888C15}"/>
              </a:ext>
            </a:extLst>
          </p:cNvPr>
          <p:cNvSpPr>
            <a:spLocks noGrp="1"/>
          </p:cNvSpPr>
          <p:nvPr>
            <p:ph idx="1"/>
          </p:nvPr>
        </p:nvSpPr>
        <p:spPr>
          <a:xfrm>
            <a:off x="787472" y="2273376"/>
            <a:ext cx="5308527" cy="3480151"/>
          </a:xfrm>
        </p:spPr>
        <p:txBody>
          <a:bodyPr anchor="t">
            <a:noAutofit/>
          </a:bodyPr>
          <a:lstStyle/>
          <a:p>
            <a:pPr>
              <a:buClr>
                <a:schemeClr val="tx1"/>
              </a:buClr>
              <a:buSzPct val="100000"/>
              <a:buFont typeface="Wingdings" pitchFamily="2" charset="2"/>
              <a:buChar char="§"/>
            </a:pPr>
            <a:r>
              <a:rPr lang="en-US" sz="1800"/>
              <a:t>Click on “File” (top Left)</a:t>
            </a:r>
          </a:p>
          <a:p>
            <a:pPr>
              <a:buClr>
                <a:schemeClr val="tx1"/>
              </a:buClr>
              <a:buSzPct val="100000"/>
              <a:buFont typeface="Wingdings" pitchFamily="2" charset="2"/>
              <a:buChar char="§"/>
            </a:pPr>
            <a:r>
              <a:rPr lang="en-US" sz="1800"/>
              <a:t>Create “New” &gt; “Project” </a:t>
            </a:r>
          </a:p>
          <a:p>
            <a:pPr marL="36900" indent="0">
              <a:buClr>
                <a:schemeClr val="tx1"/>
              </a:buClr>
              <a:buSzPct val="100000"/>
              <a:buNone/>
            </a:pPr>
            <a:r>
              <a:rPr lang="en-US" sz="1800"/>
              <a:t>	- Make sure to save in Desktop</a:t>
            </a:r>
          </a:p>
          <a:p>
            <a:pPr marL="36900" indent="0">
              <a:buClr>
                <a:schemeClr val="tx1"/>
              </a:buClr>
              <a:buSzPct val="100000"/>
              <a:buNone/>
            </a:pPr>
            <a:r>
              <a:rPr lang="en-US" sz="1800"/>
              <a:t>	- Name your Project!!</a:t>
            </a:r>
          </a:p>
          <a:p>
            <a:pPr marL="36900" indent="0">
              <a:buClr>
                <a:schemeClr val="tx1"/>
              </a:buClr>
              <a:buSzPct val="100000"/>
              <a:buNone/>
            </a:pPr>
            <a:r>
              <a:rPr lang="en-US" sz="1800"/>
              <a:t>Once Project is Created…</a:t>
            </a:r>
          </a:p>
          <a:p>
            <a:pPr>
              <a:buClr>
                <a:schemeClr val="tx1"/>
              </a:buClr>
              <a:buSzPct val="100000"/>
              <a:buFont typeface="Wingdings" panose="05000000000000000000" pitchFamily="2" charset="2"/>
              <a:buChar char="§"/>
            </a:pPr>
            <a:r>
              <a:rPr lang="en-US" sz="1800"/>
              <a:t>Click “File” &gt; “New” &gt; “Schematic” </a:t>
            </a:r>
          </a:p>
          <a:p>
            <a:pPr marL="36900" indent="0">
              <a:buClr>
                <a:schemeClr val="tx1"/>
              </a:buClr>
              <a:buSzPct val="100000"/>
              <a:buNone/>
            </a:pPr>
            <a:endParaRPr lang="en-US" sz="1800"/>
          </a:p>
          <a:p>
            <a:pPr>
              <a:buClr>
                <a:schemeClr val="tx1"/>
              </a:buClr>
              <a:buSzPct val="100000"/>
              <a:buFont typeface="Wingdings" pitchFamily="2" charset="2"/>
              <a:buChar char="§"/>
            </a:pPr>
            <a:endParaRPr lang="en-US" sz="1800">
              <a:latin typeface="Bahnschrift" panose="020B0502040204020203" pitchFamily="34" charset="0"/>
            </a:endParaRPr>
          </a:p>
        </p:txBody>
      </p:sp>
      <p:pic>
        <p:nvPicPr>
          <p:cNvPr id="6" name="Picture 5">
            <a:extLst>
              <a:ext uri="{FF2B5EF4-FFF2-40B4-BE49-F238E27FC236}">
                <a16:creationId xmlns:a16="http://schemas.microsoft.com/office/drawing/2014/main" id="{4FFDEA1E-AD66-A4F9-83B6-1ADE4A013B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993" y="2062080"/>
            <a:ext cx="5439534" cy="2629267"/>
          </a:xfrm>
          <a:prstGeom prst="rect">
            <a:avLst/>
          </a:prstGeom>
        </p:spPr>
      </p:pic>
      <p:sp>
        <p:nvSpPr>
          <p:cNvPr id="8" name="Rectangle 7">
            <a:extLst>
              <a:ext uri="{FF2B5EF4-FFF2-40B4-BE49-F238E27FC236}">
                <a16:creationId xmlns:a16="http://schemas.microsoft.com/office/drawing/2014/main" id="{C9C33087-1DBD-91F2-CFD7-0C73E5EEA483}"/>
              </a:ext>
            </a:extLst>
          </p:cNvPr>
          <p:cNvSpPr/>
          <p:nvPr/>
        </p:nvSpPr>
        <p:spPr>
          <a:xfrm>
            <a:off x="6726019" y="2995127"/>
            <a:ext cx="4424063" cy="43387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F3950D1-1306-EA48-66F1-EFEF953C2961}"/>
              </a:ext>
            </a:extLst>
          </p:cNvPr>
          <p:cNvSpPr/>
          <p:nvPr/>
        </p:nvSpPr>
        <p:spPr>
          <a:xfrm>
            <a:off x="9834467" y="3429000"/>
            <a:ext cx="2024742" cy="505818"/>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Save in Desktop!!!!</a:t>
            </a:r>
          </a:p>
        </p:txBody>
      </p:sp>
    </p:spTree>
    <p:extLst>
      <p:ext uri="{BB962C8B-B14F-4D97-AF65-F5344CB8AC3E}">
        <p14:creationId xmlns:p14="http://schemas.microsoft.com/office/powerpoint/2010/main" val="2940179446"/>
      </p:ext>
    </p:extLst>
  </p:cSld>
  <p:clrMapOvr>
    <a:masterClrMapping/>
  </p:clrMapOvr>
  <p:extLst>
    <p:ext uri="{6950BFC3-D8DA-4A85-94F7-54DA5524770B}">
      <p188:commentRel xmlns:p188="http://schemas.microsoft.com/office/powerpoint/2018/8/main" r:id="rId3"/>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1A8C2B4-9F60-BFB2-DC81-F3BCCD5FEF92}"/>
              </a:ext>
            </a:extLst>
          </p:cNvPr>
          <p:cNvPicPr>
            <a:picLocks noChangeAspect="1"/>
          </p:cNvPicPr>
          <p:nvPr/>
        </p:nvPicPr>
        <p:blipFill rotWithShape="1">
          <a:blip r:embed="rId3"/>
          <a:srcRect t="554" r="38515" b="54583"/>
          <a:stretch/>
        </p:blipFill>
        <p:spPr>
          <a:xfrm>
            <a:off x="295703" y="834484"/>
            <a:ext cx="11951583" cy="5273205"/>
          </a:xfrm>
          <a:prstGeom prst="rect">
            <a:avLst/>
          </a:prstGeom>
        </p:spPr>
      </p:pic>
      <p:pic>
        <p:nvPicPr>
          <p:cNvPr id="3" name="Picture 2">
            <a:extLst>
              <a:ext uri="{FF2B5EF4-FFF2-40B4-BE49-F238E27FC236}">
                <a16:creationId xmlns:a16="http://schemas.microsoft.com/office/drawing/2014/main" id="{CC33586A-BAFD-8242-7B3B-CBA8E5118357}"/>
              </a:ext>
            </a:extLst>
          </p:cNvPr>
          <p:cNvPicPr>
            <a:picLocks noChangeAspect="1"/>
          </p:cNvPicPr>
          <p:nvPr/>
        </p:nvPicPr>
        <p:blipFill rotWithShape="1">
          <a:blip r:embed="rId3"/>
          <a:srcRect t="4314" r="83881" b="54583"/>
          <a:stretch/>
        </p:blipFill>
        <p:spPr>
          <a:xfrm>
            <a:off x="305228" y="1266824"/>
            <a:ext cx="3133297" cy="4831340"/>
          </a:xfrm>
          <a:prstGeom prst="rect">
            <a:avLst/>
          </a:prstGeom>
        </p:spPr>
      </p:pic>
      <p:sp>
        <p:nvSpPr>
          <p:cNvPr id="4" name="Freeform 3">
            <a:extLst>
              <a:ext uri="{FF2B5EF4-FFF2-40B4-BE49-F238E27FC236}">
                <a16:creationId xmlns:a16="http://schemas.microsoft.com/office/drawing/2014/main" id="{4B67A3A6-3619-1265-DEDA-2160C9D58707}"/>
              </a:ext>
            </a:extLst>
          </p:cNvPr>
          <p:cNvSpPr/>
          <p:nvPr/>
        </p:nvSpPr>
        <p:spPr>
          <a:xfrm>
            <a:off x="0" y="0"/>
            <a:ext cx="12192000" cy="6858000"/>
          </a:xfrm>
          <a:custGeom>
            <a:avLst/>
            <a:gdLst>
              <a:gd name="connsiteX0" fmla="*/ 305228 w 12192000"/>
              <a:gd name="connsiteY0" fmla="*/ 1290741 h 6858000"/>
              <a:gd name="connsiteX1" fmla="*/ 305228 w 12192000"/>
              <a:gd name="connsiteY1" fmla="*/ 6074248 h 6858000"/>
              <a:gd name="connsiteX2" fmla="*/ 3438525 w 12192000"/>
              <a:gd name="connsiteY2" fmla="*/ 6074248 h 6858000"/>
              <a:gd name="connsiteX3" fmla="*/ 3438525 w 12192000"/>
              <a:gd name="connsiteY3" fmla="*/ 1290741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305228" y="1290741"/>
                </a:moveTo>
                <a:lnTo>
                  <a:pt x="305228" y="6074248"/>
                </a:lnTo>
                <a:lnTo>
                  <a:pt x="3438525" y="6074248"/>
                </a:lnTo>
                <a:lnTo>
                  <a:pt x="3438525" y="1290741"/>
                </a:lnTo>
                <a:close/>
                <a:moveTo>
                  <a:pt x="0" y="0"/>
                </a:moveTo>
                <a:lnTo>
                  <a:pt x="12192000" y="0"/>
                </a:lnTo>
                <a:lnTo>
                  <a:pt x="12192000" y="6858000"/>
                </a:lnTo>
                <a:lnTo>
                  <a:pt x="0" y="6858000"/>
                </a:lnTo>
                <a:close/>
              </a:path>
            </a:pathLst>
          </a:custGeom>
          <a:solidFill>
            <a:srgbClr val="000000">
              <a:alpha val="7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99C27ED0-8800-850C-3106-C2DB59AECC12}"/>
              </a:ext>
            </a:extLst>
          </p:cNvPr>
          <p:cNvSpPr txBox="1"/>
          <p:nvPr/>
        </p:nvSpPr>
        <p:spPr>
          <a:xfrm>
            <a:off x="2003461" y="270962"/>
            <a:ext cx="8003568" cy="369332"/>
          </a:xfrm>
          <a:prstGeom prst="rect">
            <a:avLst/>
          </a:prstGeom>
          <a:noFill/>
        </p:spPr>
        <p:txBody>
          <a:bodyPr wrap="square" rtlCol="0">
            <a:spAutoFit/>
          </a:bodyPr>
          <a:lstStyle/>
          <a:p>
            <a:r>
              <a:rPr lang="en-US">
                <a:latin typeface="Bahnschrift" panose="020B0502040204020203" pitchFamily="34" charset="0"/>
              </a:rPr>
              <a:t>Everything will exist in your “Projects” panel on the left side of your screen</a:t>
            </a:r>
          </a:p>
        </p:txBody>
      </p:sp>
      <p:sp>
        <p:nvSpPr>
          <p:cNvPr id="7" name="Freeform 6">
            <a:extLst>
              <a:ext uri="{FF2B5EF4-FFF2-40B4-BE49-F238E27FC236}">
                <a16:creationId xmlns:a16="http://schemas.microsoft.com/office/drawing/2014/main" id="{D61C6893-B551-1CCD-0698-423D87625897}"/>
              </a:ext>
            </a:extLst>
          </p:cNvPr>
          <p:cNvSpPr/>
          <p:nvPr/>
        </p:nvSpPr>
        <p:spPr>
          <a:xfrm>
            <a:off x="1665207" y="455628"/>
            <a:ext cx="842490" cy="811196"/>
          </a:xfrm>
          <a:custGeom>
            <a:avLst/>
            <a:gdLst>
              <a:gd name="connsiteX0" fmla="*/ 0 w 410972"/>
              <a:gd name="connsiteY0" fmla="*/ 0 h 1448657"/>
              <a:gd name="connsiteX1" fmla="*/ 410967 w 410972"/>
              <a:gd name="connsiteY1" fmla="*/ 1181529 h 1448657"/>
              <a:gd name="connsiteX2" fmla="*/ 10274 w 410972"/>
              <a:gd name="connsiteY2" fmla="*/ 1448657 h 1448657"/>
              <a:gd name="connsiteX0" fmla="*/ 422216 w 507779"/>
              <a:gd name="connsiteY0" fmla="*/ 0 h 1479479"/>
              <a:gd name="connsiteX1" fmla="*/ 401668 w 507779"/>
              <a:gd name="connsiteY1" fmla="*/ 1212351 h 1479479"/>
              <a:gd name="connsiteX2" fmla="*/ 975 w 507779"/>
              <a:gd name="connsiteY2" fmla="*/ 1479479 h 1479479"/>
              <a:gd name="connsiteX0" fmla="*/ 422216 w 422494"/>
              <a:gd name="connsiteY0" fmla="*/ 0 h 1479479"/>
              <a:gd name="connsiteX1" fmla="*/ 52346 w 422494"/>
              <a:gd name="connsiteY1" fmla="*/ 215757 h 1479479"/>
              <a:gd name="connsiteX2" fmla="*/ 401668 w 422494"/>
              <a:gd name="connsiteY2" fmla="*/ 1212351 h 1479479"/>
              <a:gd name="connsiteX3" fmla="*/ 975 w 422494"/>
              <a:gd name="connsiteY3" fmla="*/ 1479479 h 1479479"/>
              <a:gd name="connsiteX0" fmla="*/ 421702 w 899468"/>
              <a:gd name="connsiteY0" fmla="*/ 0 h 1479479"/>
              <a:gd name="connsiteX1" fmla="*/ 51832 w 899468"/>
              <a:gd name="connsiteY1" fmla="*/ 215757 h 1479479"/>
              <a:gd name="connsiteX2" fmla="*/ 894314 w 899468"/>
              <a:gd name="connsiteY2" fmla="*/ 595902 h 1479479"/>
              <a:gd name="connsiteX3" fmla="*/ 461 w 899468"/>
              <a:gd name="connsiteY3" fmla="*/ 1479479 h 1479479"/>
              <a:gd name="connsiteX0" fmla="*/ 369880 w 847646"/>
              <a:gd name="connsiteY0" fmla="*/ 0 h 1017142"/>
              <a:gd name="connsiteX1" fmla="*/ 10 w 847646"/>
              <a:gd name="connsiteY1" fmla="*/ 215757 h 1017142"/>
              <a:gd name="connsiteX2" fmla="*/ 842492 w 847646"/>
              <a:gd name="connsiteY2" fmla="*/ 595902 h 1017142"/>
              <a:gd name="connsiteX3" fmla="*/ 462347 w 847646"/>
              <a:gd name="connsiteY3" fmla="*/ 1017142 h 1017142"/>
              <a:gd name="connsiteX0" fmla="*/ 369880 w 847646"/>
              <a:gd name="connsiteY0" fmla="*/ 0 h 1017142"/>
              <a:gd name="connsiteX1" fmla="*/ 10 w 847646"/>
              <a:gd name="connsiteY1" fmla="*/ 215757 h 1017142"/>
              <a:gd name="connsiteX2" fmla="*/ 842492 w 847646"/>
              <a:gd name="connsiteY2" fmla="*/ 595902 h 1017142"/>
              <a:gd name="connsiteX3" fmla="*/ 462347 w 847646"/>
              <a:gd name="connsiteY3" fmla="*/ 1017142 h 1017142"/>
              <a:gd name="connsiteX0" fmla="*/ 369882 w 842510"/>
              <a:gd name="connsiteY0" fmla="*/ 0 h 1017142"/>
              <a:gd name="connsiteX1" fmla="*/ 12 w 842510"/>
              <a:gd name="connsiteY1" fmla="*/ 215757 h 1017142"/>
              <a:gd name="connsiteX2" fmla="*/ 842494 w 842510"/>
              <a:gd name="connsiteY2" fmla="*/ 595902 h 1017142"/>
              <a:gd name="connsiteX3" fmla="*/ 462349 w 842510"/>
              <a:gd name="connsiteY3" fmla="*/ 1017142 h 1017142"/>
              <a:gd name="connsiteX0" fmla="*/ 369882 w 842494"/>
              <a:gd name="connsiteY0" fmla="*/ 0 h 1017142"/>
              <a:gd name="connsiteX1" fmla="*/ 12 w 842494"/>
              <a:gd name="connsiteY1" fmla="*/ 215757 h 1017142"/>
              <a:gd name="connsiteX2" fmla="*/ 842494 w 842494"/>
              <a:gd name="connsiteY2" fmla="*/ 595902 h 1017142"/>
              <a:gd name="connsiteX3" fmla="*/ 462349 w 842494"/>
              <a:gd name="connsiteY3" fmla="*/ 1017142 h 1017142"/>
              <a:gd name="connsiteX0" fmla="*/ 369882 w 842494"/>
              <a:gd name="connsiteY0" fmla="*/ 0 h 760288"/>
              <a:gd name="connsiteX1" fmla="*/ 12 w 842494"/>
              <a:gd name="connsiteY1" fmla="*/ 215757 h 760288"/>
              <a:gd name="connsiteX2" fmla="*/ 842494 w 842494"/>
              <a:gd name="connsiteY2" fmla="*/ 595902 h 760288"/>
              <a:gd name="connsiteX3" fmla="*/ 472623 w 842494"/>
              <a:gd name="connsiteY3" fmla="*/ 760288 h 760288"/>
              <a:gd name="connsiteX0" fmla="*/ 369882 w 842494"/>
              <a:gd name="connsiteY0" fmla="*/ 0 h 760288"/>
              <a:gd name="connsiteX1" fmla="*/ 12 w 842494"/>
              <a:gd name="connsiteY1" fmla="*/ 215757 h 760288"/>
              <a:gd name="connsiteX2" fmla="*/ 842494 w 842494"/>
              <a:gd name="connsiteY2" fmla="*/ 595902 h 760288"/>
              <a:gd name="connsiteX3" fmla="*/ 472623 w 842494"/>
              <a:gd name="connsiteY3" fmla="*/ 760288 h 760288"/>
              <a:gd name="connsiteX0" fmla="*/ 369882 w 842494"/>
              <a:gd name="connsiteY0" fmla="*/ 0 h 760288"/>
              <a:gd name="connsiteX1" fmla="*/ 12 w 842494"/>
              <a:gd name="connsiteY1" fmla="*/ 215757 h 760288"/>
              <a:gd name="connsiteX2" fmla="*/ 842494 w 842494"/>
              <a:gd name="connsiteY2" fmla="*/ 595902 h 760288"/>
              <a:gd name="connsiteX3" fmla="*/ 472623 w 842494"/>
              <a:gd name="connsiteY3" fmla="*/ 760288 h 760288"/>
              <a:gd name="connsiteX0" fmla="*/ 369882 w 842494"/>
              <a:gd name="connsiteY0" fmla="*/ 0 h 760288"/>
              <a:gd name="connsiteX1" fmla="*/ 12 w 842494"/>
              <a:gd name="connsiteY1" fmla="*/ 215757 h 760288"/>
              <a:gd name="connsiteX2" fmla="*/ 842494 w 842494"/>
              <a:gd name="connsiteY2" fmla="*/ 595902 h 760288"/>
              <a:gd name="connsiteX3" fmla="*/ 472623 w 842494"/>
              <a:gd name="connsiteY3" fmla="*/ 760288 h 760288"/>
              <a:gd name="connsiteX0" fmla="*/ 369870 w 842482"/>
              <a:gd name="connsiteY0" fmla="*/ 0 h 760288"/>
              <a:gd name="connsiteX1" fmla="*/ 0 w 842482"/>
              <a:gd name="connsiteY1" fmla="*/ 215757 h 760288"/>
              <a:gd name="connsiteX2" fmla="*/ 842482 w 842482"/>
              <a:gd name="connsiteY2" fmla="*/ 595902 h 760288"/>
              <a:gd name="connsiteX3" fmla="*/ 472611 w 842482"/>
              <a:gd name="connsiteY3" fmla="*/ 760288 h 760288"/>
              <a:gd name="connsiteX0" fmla="*/ 369870 w 842505"/>
              <a:gd name="connsiteY0" fmla="*/ 0 h 760288"/>
              <a:gd name="connsiteX1" fmla="*/ 0 w 842505"/>
              <a:gd name="connsiteY1" fmla="*/ 215757 h 760288"/>
              <a:gd name="connsiteX2" fmla="*/ 842482 w 842505"/>
              <a:gd name="connsiteY2" fmla="*/ 595902 h 760288"/>
              <a:gd name="connsiteX3" fmla="*/ 472611 w 842505"/>
              <a:gd name="connsiteY3" fmla="*/ 760288 h 760288"/>
              <a:gd name="connsiteX0" fmla="*/ 369870 w 842505"/>
              <a:gd name="connsiteY0" fmla="*/ 0 h 760288"/>
              <a:gd name="connsiteX1" fmla="*/ 0 w 842505"/>
              <a:gd name="connsiteY1" fmla="*/ 215757 h 760288"/>
              <a:gd name="connsiteX2" fmla="*/ 842482 w 842505"/>
              <a:gd name="connsiteY2" fmla="*/ 595902 h 760288"/>
              <a:gd name="connsiteX3" fmla="*/ 472611 w 842505"/>
              <a:gd name="connsiteY3" fmla="*/ 760288 h 760288"/>
              <a:gd name="connsiteX0" fmla="*/ 369871 w 842506"/>
              <a:gd name="connsiteY0" fmla="*/ 0 h 760288"/>
              <a:gd name="connsiteX1" fmla="*/ 1 w 842506"/>
              <a:gd name="connsiteY1" fmla="*/ 215757 h 760288"/>
              <a:gd name="connsiteX2" fmla="*/ 842483 w 842506"/>
              <a:gd name="connsiteY2" fmla="*/ 595902 h 760288"/>
              <a:gd name="connsiteX3" fmla="*/ 472612 w 842506"/>
              <a:gd name="connsiteY3" fmla="*/ 760288 h 760288"/>
              <a:gd name="connsiteX0" fmla="*/ 369871 w 842506"/>
              <a:gd name="connsiteY0" fmla="*/ 0 h 760288"/>
              <a:gd name="connsiteX1" fmla="*/ 1 w 842506"/>
              <a:gd name="connsiteY1" fmla="*/ 215757 h 760288"/>
              <a:gd name="connsiteX2" fmla="*/ 842483 w 842506"/>
              <a:gd name="connsiteY2" fmla="*/ 595902 h 760288"/>
              <a:gd name="connsiteX3" fmla="*/ 472612 w 842506"/>
              <a:gd name="connsiteY3" fmla="*/ 760288 h 760288"/>
              <a:gd name="connsiteX0" fmla="*/ 369873 w 842508"/>
              <a:gd name="connsiteY0" fmla="*/ 0 h 760288"/>
              <a:gd name="connsiteX1" fmla="*/ 3 w 842508"/>
              <a:gd name="connsiteY1" fmla="*/ 215757 h 760288"/>
              <a:gd name="connsiteX2" fmla="*/ 842485 w 842508"/>
              <a:gd name="connsiteY2" fmla="*/ 595902 h 760288"/>
              <a:gd name="connsiteX3" fmla="*/ 472614 w 842508"/>
              <a:gd name="connsiteY3" fmla="*/ 760288 h 760288"/>
              <a:gd name="connsiteX0" fmla="*/ 369873 w 842508"/>
              <a:gd name="connsiteY0" fmla="*/ 0 h 760288"/>
              <a:gd name="connsiteX1" fmla="*/ 3 w 842508"/>
              <a:gd name="connsiteY1" fmla="*/ 215757 h 760288"/>
              <a:gd name="connsiteX2" fmla="*/ 842485 w 842508"/>
              <a:gd name="connsiteY2" fmla="*/ 595902 h 760288"/>
              <a:gd name="connsiteX3" fmla="*/ 472614 w 842508"/>
              <a:gd name="connsiteY3" fmla="*/ 760288 h 760288"/>
              <a:gd name="connsiteX0" fmla="*/ 369873 w 842508"/>
              <a:gd name="connsiteY0" fmla="*/ 0 h 760288"/>
              <a:gd name="connsiteX1" fmla="*/ 3 w 842508"/>
              <a:gd name="connsiteY1" fmla="*/ 215757 h 760288"/>
              <a:gd name="connsiteX2" fmla="*/ 842485 w 842508"/>
              <a:gd name="connsiteY2" fmla="*/ 595902 h 760288"/>
              <a:gd name="connsiteX3" fmla="*/ 472614 w 842508"/>
              <a:gd name="connsiteY3" fmla="*/ 760288 h 760288"/>
              <a:gd name="connsiteX0" fmla="*/ 369873 w 842485"/>
              <a:gd name="connsiteY0" fmla="*/ 0 h 760288"/>
              <a:gd name="connsiteX1" fmla="*/ 3 w 842485"/>
              <a:gd name="connsiteY1" fmla="*/ 215757 h 760288"/>
              <a:gd name="connsiteX2" fmla="*/ 842485 w 842485"/>
              <a:gd name="connsiteY2" fmla="*/ 595902 h 760288"/>
              <a:gd name="connsiteX3" fmla="*/ 472614 w 842485"/>
              <a:gd name="connsiteY3" fmla="*/ 760288 h 760288"/>
              <a:gd name="connsiteX0" fmla="*/ 369873 w 844133"/>
              <a:gd name="connsiteY0" fmla="*/ 0 h 754426"/>
              <a:gd name="connsiteX1" fmla="*/ 3 w 844133"/>
              <a:gd name="connsiteY1" fmla="*/ 215757 h 754426"/>
              <a:gd name="connsiteX2" fmla="*/ 842485 w 844133"/>
              <a:gd name="connsiteY2" fmla="*/ 595902 h 754426"/>
              <a:gd name="connsiteX3" fmla="*/ 630875 w 844133"/>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85"/>
              <a:gd name="connsiteY0" fmla="*/ 0 h 754426"/>
              <a:gd name="connsiteX1" fmla="*/ 3 w 842485"/>
              <a:gd name="connsiteY1" fmla="*/ 215757 h 754426"/>
              <a:gd name="connsiteX2" fmla="*/ 842485 w 842485"/>
              <a:gd name="connsiteY2" fmla="*/ 595902 h 754426"/>
              <a:gd name="connsiteX3" fmla="*/ 630875 w 842485"/>
              <a:gd name="connsiteY3" fmla="*/ 754426 h 754426"/>
              <a:gd name="connsiteX0" fmla="*/ 369873 w 842490"/>
              <a:gd name="connsiteY0" fmla="*/ 0 h 754426"/>
              <a:gd name="connsiteX1" fmla="*/ 3 w 842490"/>
              <a:gd name="connsiteY1" fmla="*/ 215757 h 754426"/>
              <a:gd name="connsiteX2" fmla="*/ 842485 w 842490"/>
              <a:gd name="connsiteY2" fmla="*/ 595902 h 754426"/>
              <a:gd name="connsiteX3" fmla="*/ 630875 w 842490"/>
              <a:gd name="connsiteY3" fmla="*/ 754426 h 754426"/>
            </a:gdLst>
            <a:ahLst/>
            <a:cxnLst>
              <a:cxn ang="0">
                <a:pos x="connsiteX0" y="connsiteY0"/>
              </a:cxn>
              <a:cxn ang="0">
                <a:pos x="connsiteX1" y="connsiteY1"/>
              </a:cxn>
              <a:cxn ang="0">
                <a:pos x="connsiteX2" y="connsiteY2"/>
              </a:cxn>
              <a:cxn ang="0">
                <a:pos x="connsiteX3" y="connsiteY3"/>
              </a:cxn>
            </a:cxnLst>
            <a:rect l="l" t="t" r="r" b="b"/>
            <a:pathLst>
              <a:path w="842490" h="754426">
                <a:moveTo>
                  <a:pt x="369873" y="0"/>
                </a:moveTo>
                <a:cubicBezTo>
                  <a:pt x="124164" y="1027"/>
                  <a:pt x="-728" y="138391"/>
                  <a:pt x="3" y="215757"/>
                </a:cubicBezTo>
                <a:cubicBezTo>
                  <a:pt x="735" y="388721"/>
                  <a:pt x="843373" y="333264"/>
                  <a:pt x="842485" y="595902"/>
                </a:cubicBezTo>
                <a:cubicBezTo>
                  <a:pt x="843450" y="654660"/>
                  <a:pt x="719204" y="738301"/>
                  <a:pt x="630875" y="754426"/>
                </a:cubicBezTo>
              </a:path>
            </a:pathLst>
          </a:custGeom>
          <a:noFill/>
          <a:ln w="38100">
            <a:solidFill>
              <a:schemeClr val="tx1"/>
            </a:solidFill>
            <a:headEnd type="none"/>
            <a:tailEnd type="triangle"/>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8212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5">
            <a:extLst>
              <a:ext uri="{BEBA8EAE-BF5A-486C-A8C5-ECC9F3942E4B}">
                <a14:imgProps xmlns:a14="http://schemas.microsoft.com/office/drawing/2010/main">
                  <a14:imgLayer r:embed="rId6">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0038AAAD-B327-6DEF-3A0E-6D20F6BDB8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6D4D54-F30D-0281-D9F5-4819DD06FECE}"/>
              </a:ext>
            </a:extLst>
          </p:cNvPr>
          <p:cNvSpPr>
            <a:spLocks noGrp="1"/>
          </p:cNvSpPr>
          <p:nvPr>
            <p:ph type="title"/>
          </p:nvPr>
        </p:nvSpPr>
        <p:spPr>
          <a:xfrm>
            <a:off x="787473" y="776856"/>
            <a:ext cx="5978072" cy="1389798"/>
          </a:xfrm>
        </p:spPr>
        <p:txBody>
          <a:bodyPr>
            <a:normAutofit/>
          </a:bodyPr>
          <a:lstStyle/>
          <a:p>
            <a:pPr algn="l"/>
            <a:r>
              <a:rPr lang="en-US" b="1">
                <a:latin typeface="Bahnschrift" panose="020B0502040204020203" pitchFamily="34" charset="0"/>
              </a:rPr>
              <a:t>Uploading Libraries</a:t>
            </a:r>
          </a:p>
        </p:txBody>
      </p:sp>
      <p:sp>
        <p:nvSpPr>
          <p:cNvPr id="3" name="Content Placeholder 2">
            <a:extLst>
              <a:ext uri="{FF2B5EF4-FFF2-40B4-BE49-F238E27FC236}">
                <a16:creationId xmlns:a16="http://schemas.microsoft.com/office/drawing/2014/main" id="{43457977-90DF-0BFF-0BAA-F10BC78557D2}"/>
              </a:ext>
            </a:extLst>
          </p:cNvPr>
          <p:cNvSpPr>
            <a:spLocks noGrp="1"/>
          </p:cNvSpPr>
          <p:nvPr>
            <p:ph idx="1"/>
          </p:nvPr>
        </p:nvSpPr>
        <p:spPr>
          <a:xfrm>
            <a:off x="787472" y="2273376"/>
            <a:ext cx="5308527" cy="3480151"/>
          </a:xfrm>
        </p:spPr>
        <p:txBody>
          <a:bodyPr anchor="t">
            <a:noAutofit/>
          </a:bodyPr>
          <a:lstStyle/>
          <a:p>
            <a:pPr>
              <a:buClr>
                <a:schemeClr val="tx1"/>
              </a:buClr>
              <a:buSzPct val="100000"/>
              <a:buFont typeface="Wingdings" pitchFamily="2" charset="2"/>
              <a:buChar char="§"/>
            </a:pPr>
            <a:r>
              <a:rPr lang="en-US" sz="1800" err="1">
                <a:solidFill>
                  <a:srgbClr val="D82546"/>
                </a:solidFill>
                <a:latin typeface="Cambria" panose="02040503050406030204" pitchFamily="18" charset="0"/>
                <a:hlinkClick r:id="rId7">
                  <a:extLst>
                    <a:ext uri="{A12FA001-AC4F-418D-AE19-62706E023703}">
                      <ahyp:hlinkClr xmlns:ahyp="http://schemas.microsoft.com/office/drawing/2018/hyperlinkcolor" val="tx"/>
                    </a:ext>
                  </a:extLst>
                </a:hlinkClick>
              </a:rPr>
              <a:t>itlp.link</a:t>
            </a:r>
            <a:r>
              <a:rPr lang="en-US" sz="1800">
                <a:solidFill>
                  <a:srgbClr val="D82546"/>
                </a:solidFill>
                <a:latin typeface="Cambria" panose="02040503050406030204" pitchFamily="18" charset="0"/>
                <a:hlinkClick r:id="rId7">
                  <a:extLst>
                    <a:ext uri="{A12FA001-AC4F-418D-AE19-62706E023703}">
                      <ahyp:hlinkClr xmlns:ahyp="http://schemas.microsoft.com/office/drawing/2018/hyperlinkcolor" val="tx"/>
                    </a:ext>
                  </a:extLst>
                </a:hlinkClick>
              </a:rPr>
              <a:t>/</a:t>
            </a:r>
            <a:r>
              <a:rPr lang="en-US" sz="1800" err="1">
                <a:solidFill>
                  <a:srgbClr val="D82546"/>
                </a:solidFill>
                <a:latin typeface="Cambria" panose="02040503050406030204" pitchFamily="18" charset="0"/>
                <a:hlinkClick r:id="rId7">
                  <a:extLst>
                    <a:ext uri="{A12FA001-AC4F-418D-AE19-62706E023703}">
                      <ahyp:hlinkClr xmlns:ahyp="http://schemas.microsoft.com/office/drawing/2018/hyperlinkcolor" val="tx"/>
                    </a:ext>
                  </a:extLst>
                </a:hlinkClick>
              </a:rPr>
              <a:t>WorkshopResources</a:t>
            </a:r>
            <a:endParaRPr lang="en-US" sz="1800">
              <a:solidFill>
                <a:srgbClr val="D82546"/>
              </a:solidFill>
              <a:latin typeface="Cambria" panose="02040503050406030204" pitchFamily="18" charset="0"/>
            </a:endParaRPr>
          </a:p>
          <a:p>
            <a:pPr lvl="1">
              <a:buClr>
                <a:schemeClr val="tx1"/>
              </a:buClr>
              <a:buSzPct val="120000"/>
              <a:buFont typeface="System Font Regular"/>
              <a:buChar char="↳"/>
            </a:pPr>
            <a:r>
              <a:rPr lang="en-US" sz="1800">
                <a:latin typeface="Bahnschrift" panose="020B0502040204020203" pitchFamily="34" charset="0"/>
              </a:rPr>
              <a:t>ECAD</a:t>
            </a:r>
          </a:p>
          <a:p>
            <a:pPr lvl="2">
              <a:buClr>
                <a:schemeClr val="tx1"/>
              </a:buClr>
              <a:buSzPct val="120000"/>
              <a:buFont typeface="System Font Regular"/>
              <a:buChar char="↳"/>
            </a:pPr>
            <a:r>
              <a:rPr lang="en-US">
                <a:latin typeface="Bahnschrift" panose="020B0502040204020203" pitchFamily="34" charset="0"/>
              </a:rPr>
              <a:t>Libraries</a:t>
            </a:r>
          </a:p>
          <a:p>
            <a:pPr>
              <a:buClr>
                <a:schemeClr val="tx1"/>
              </a:buClr>
              <a:buSzPct val="100000"/>
              <a:buFont typeface="Wingdings" pitchFamily="2" charset="2"/>
              <a:buChar char="§"/>
            </a:pPr>
            <a:r>
              <a:rPr lang="en-US" sz="1800">
                <a:latin typeface="Bahnschrift" panose="020B0502040204020203" pitchFamily="34" charset="0"/>
              </a:rPr>
              <a:t>Download “</a:t>
            </a:r>
            <a:r>
              <a:rPr lang="en-US" sz="1800"/>
              <a:t>GEEN3010_Stoplight_SP2026”</a:t>
            </a:r>
          </a:p>
          <a:p>
            <a:pPr>
              <a:buClr>
                <a:schemeClr val="tx1"/>
              </a:buClr>
              <a:buSzPct val="100000"/>
              <a:buFont typeface="Wingdings" pitchFamily="2" charset="2"/>
              <a:buChar char="§"/>
            </a:pPr>
            <a:r>
              <a:rPr lang="en-US" sz="1800">
                <a:latin typeface="Bahnschrift" panose="020B0502040204020203" pitchFamily="34" charset="0"/>
              </a:rPr>
              <a:t>Drag Library into Altium</a:t>
            </a:r>
          </a:p>
          <a:p>
            <a:pPr lvl="1">
              <a:buClr>
                <a:schemeClr val="tx1"/>
              </a:buClr>
              <a:buSzPct val="120000"/>
              <a:buFont typeface="System Font Regular"/>
              <a:buChar char="↳"/>
            </a:pPr>
            <a:r>
              <a:rPr lang="en-US" sz="1800">
                <a:latin typeface="Bahnschrift" panose="020B0502040204020203" pitchFamily="34" charset="0"/>
              </a:rPr>
              <a:t>Click Install</a:t>
            </a:r>
          </a:p>
          <a:p>
            <a:pPr lvl="2">
              <a:buClr>
                <a:schemeClr val="tx1"/>
              </a:buClr>
              <a:buSzPct val="120000"/>
              <a:buFont typeface="System Font Regular"/>
              <a:buChar char="↳"/>
            </a:pPr>
            <a:r>
              <a:rPr lang="en-US">
                <a:latin typeface="Bahnschrift" panose="020B0502040204020203" pitchFamily="34" charset="0"/>
              </a:rPr>
              <a:t>Open Components Window</a:t>
            </a:r>
          </a:p>
          <a:p>
            <a:pPr>
              <a:buClr>
                <a:schemeClr val="tx1"/>
              </a:buClr>
              <a:buSzPct val="100000"/>
              <a:buFont typeface="Wingdings" pitchFamily="2" charset="2"/>
              <a:buChar char="§"/>
            </a:pPr>
            <a:r>
              <a:rPr lang="en-US" sz="1800">
                <a:latin typeface="Bahnschrift" panose="020B0502040204020203" pitchFamily="34" charset="0"/>
              </a:rPr>
              <a:t>Should see New Stoplight Library </a:t>
            </a:r>
          </a:p>
        </p:txBody>
      </p:sp>
      <p:pic>
        <p:nvPicPr>
          <p:cNvPr id="8" name="Picture 7">
            <a:extLst>
              <a:ext uri="{FF2B5EF4-FFF2-40B4-BE49-F238E27FC236}">
                <a16:creationId xmlns:a16="http://schemas.microsoft.com/office/drawing/2014/main" id="{F28602EC-ADE1-254D-C666-194A85BAADA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99949" y="748950"/>
            <a:ext cx="4479329" cy="1907971"/>
          </a:xfrm>
          <a:prstGeom prst="rect">
            <a:avLst/>
          </a:prstGeom>
        </p:spPr>
      </p:pic>
      <p:pic>
        <p:nvPicPr>
          <p:cNvPr id="10" name="Picture 9">
            <a:extLst>
              <a:ext uri="{FF2B5EF4-FFF2-40B4-BE49-F238E27FC236}">
                <a16:creationId xmlns:a16="http://schemas.microsoft.com/office/drawing/2014/main" id="{707CA98E-F540-7D93-546C-6CD180A128D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99710" y="2479102"/>
            <a:ext cx="3677866" cy="2005360"/>
          </a:xfrm>
          <a:prstGeom prst="rect">
            <a:avLst/>
          </a:prstGeom>
        </p:spPr>
      </p:pic>
      <p:pic>
        <p:nvPicPr>
          <p:cNvPr id="12" name="Picture 11">
            <a:extLst>
              <a:ext uri="{FF2B5EF4-FFF2-40B4-BE49-F238E27FC236}">
                <a16:creationId xmlns:a16="http://schemas.microsoft.com/office/drawing/2014/main" id="{55B6019E-8983-82BD-2FDE-D2E0DF9CEA9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53953" y="4201080"/>
            <a:ext cx="2482992" cy="2319535"/>
          </a:xfrm>
          <a:prstGeom prst="rect">
            <a:avLst/>
          </a:prstGeom>
        </p:spPr>
      </p:pic>
    </p:spTree>
    <p:extLst>
      <p:ext uri="{BB962C8B-B14F-4D97-AF65-F5344CB8AC3E}">
        <p14:creationId xmlns:p14="http://schemas.microsoft.com/office/powerpoint/2010/main" val="4134556860"/>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4"/>
    </p:ext>
  </p:extLs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08C0A44-19A4-EBA2-CF7C-61A256180C27}"/>
              </a:ext>
            </a:extLst>
          </p:cNvPr>
          <p:cNvSpPr>
            <a:spLocks noGrp="1"/>
          </p:cNvSpPr>
          <p:nvPr>
            <p:ph type="body" idx="1"/>
          </p:nvPr>
        </p:nvSpPr>
        <p:spPr>
          <a:xfrm>
            <a:off x="1126427" y="3568699"/>
            <a:ext cx="9928566" cy="1049867"/>
          </a:xfrm>
        </p:spPr>
        <p:txBody>
          <a:bodyPr vert="horz" lIns="91440" tIns="45720" rIns="91440" bIns="45720" rtlCol="0" anchor="t">
            <a:normAutofit/>
          </a:bodyPr>
          <a:lstStyle/>
          <a:p>
            <a:r>
              <a:rPr lang="en-US">
                <a:latin typeface="Bahnschrift Light" panose="020B0502040204020203" pitchFamily="34" charset="0"/>
              </a:rPr>
              <a:t>The process of getting parts from your breadboard or prototype into digital space</a:t>
            </a:r>
          </a:p>
        </p:txBody>
      </p:sp>
      <p:sp>
        <p:nvSpPr>
          <p:cNvPr id="2" name="Title 1">
            <a:extLst>
              <a:ext uri="{FF2B5EF4-FFF2-40B4-BE49-F238E27FC236}">
                <a16:creationId xmlns:a16="http://schemas.microsoft.com/office/drawing/2014/main" id="{4E1F65B2-429B-5334-E06E-F8CDB638A76F}"/>
              </a:ext>
            </a:extLst>
          </p:cNvPr>
          <p:cNvSpPr txBox="1">
            <a:spLocks/>
          </p:cNvSpPr>
          <p:nvPr/>
        </p:nvSpPr>
        <p:spPr>
          <a:xfrm>
            <a:off x="913829" y="2171700"/>
            <a:ext cx="10353762" cy="1257300"/>
          </a:xfrm>
          <a:prstGeom prst="rect">
            <a:avLst/>
          </a:prstGeom>
          <a:effectLst>
            <a:outerShdw blurRad="25400" dir="17880000">
              <a:srgbClr val="000000">
                <a:alpha val="46000"/>
              </a:srgbClr>
            </a:outerShdw>
          </a:effectLst>
        </p:spPr>
        <p:txBody>
          <a:bodyPr vert="horz" lIns="91440" tIns="45720" rIns="91440" bIns="45720" rtlCol="0" anchor="b">
            <a:normAutofit/>
          </a:bodyPr>
          <a:lstStyle>
            <a:lvl1pPr algn="ctr" defTabSz="457200" rtl="0" eaLnBrk="1" latinLnBrk="0" hangingPunct="1">
              <a:lnSpc>
                <a:spcPct val="90000"/>
              </a:lnSpc>
              <a:spcBef>
                <a:spcPct val="0"/>
              </a:spcBef>
              <a:buNone/>
              <a:defRPr sz="4000" b="0" kern="1200" cap="none">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6000"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Schematic Capture</a:t>
            </a:r>
            <a:endParaRPr lang="en-US" sz="6000" b="1">
              <a:latin typeface="Bahnschrift" panose="020B0502040204020203" pitchFamily="34" charset="0"/>
            </a:endParaRPr>
          </a:p>
        </p:txBody>
      </p:sp>
    </p:spTree>
    <p:extLst>
      <p:ext uri="{BB962C8B-B14F-4D97-AF65-F5344CB8AC3E}">
        <p14:creationId xmlns:p14="http://schemas.microsoft.com/office/powerpoint/2010/main" val="598028305"/>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2CA733A-8D25-4E63-8273-CC14052E0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computer screen shot of a diagram&#10;&#10;Description automatically generated">
            <a:extLst>
              <a:ext uri="{FF2B5EF4-FFF2-40B4-BE49-F238E27FC236}">
                <a16:creationId xmlns:a16="http://schemas.microsoft.com/office/drawing/2014/main" id="{A09598FA-3686-30C7-E35E-C354DF6E2031}"/>
              </a:ext>
            </a:extLst>
          </p:cNvPr>
          <p:cNvPicPr>
            <a:picLocks noChangeAspect="1"/>
          </p:cNvPicPr>
          <p:nvPr/>
        </p:nvPicPr>
        <p:blipFill>
          <a:blip r:embed="rId3">
            <a:extLst>
              <a:ext uri="{28A0092B-C50C-407E-A947-70E740481C1C}">
                <a14:useLocalDpi xmlns:a14="http://schemas.microsoft.com/office/drawing/2010/main" val="0"/>
              </a:ext>
            </a:extLst>
          </a:blip>
          <a:srcRect t="5310" r="-1" b="992"/>
          <a:stretch/>
        </p:blipFill>
        <p:spPr>
          <a:xfrm>
            <a:off x="-1" y="-2"/>
            <a:ext cx="12198915" cy="6857999"/>
          </a:xfrm>
          <a:prstGeom prst="rect">
            <a:avLst/>
          </a:prstGeom>
        </p:spPr>
      </p:pic>
      <p:sp>
        <p:nvSpPr>
          <p:cNvPr id="26" name="Rectangle 25">
            <a:extLst>
              <a:ext uri="{FF2B5EF4-FFF2-40B4-BE49-F238E27FC236}">
                <a16:creationId xmlns:a16="http://schemas.microsoft.com/office/drawing/2014/main" id="{6B28264E-43F8-4339-BE92-AA6B94D40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220681"/>
            <a:ext cx="12188952" cy="2637319"/>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95D44469-BAD3-345D-D8D9-C20C44FB9E5A}"/>
              </a:ext>
            </a:extLst>
          </p:cNvPr>
          <p:cNvSpPr/>
          <p:nvPr/>
        </p:nvSpPr>
        <p:spPr>
          <a:xfrm>
            <a:off x="5355" y="1"/>
            <a:ext cx="12203528" cy="6858000"/>
          </a:xfrm>
          <a:custGeom>
            <a:avLst/>
            <a:gdLst>
              <a:gd name="connsiteX0" fmla="*/ 72466 w 12203528"/>
              <a:gd name="connsiteY0" fmla="*/ 525293 h 6858000"/>
              <a:gd name="connsiteX1" fmla="*/ 72466 w 12203528"/>
              <a:gd name="connsiteY1" fmla="*/ 2284052 h 6858000"/>
              <a:gd name="connsiteX2" fmla="*/ 2450169 w 12203528"/>
              <a:gd name="connsiteY2" fmla="*/ 2284052 h 6858000"/>
              <a:gd name="connsiteX3" fmla="*/ 2450169 w 12203528"/>
              <a:gd name="connsiteY3" fmla="*/ 525293 h 6858000"/>
              <a:gd name="connsiteX4" fmla="*/ 0 w 12203528"/>
              <a:gd name="connsiteY4" fmla="*/ 0 h 6858000"/>
              <a:gd name="connsiteX5" fmla="*/ 12203528 w 12203528"/>
              <a:gd name="connsiteY5" fmla="*/ 0 h 6858000"/>
              <a:gd name="connsiteX6" fmla="*/ 12203528 w 12203528"/>
              <a:gd name="connsiteY6" fmla="*/ 6858000 h 6858000"/>
              <a:gd name="connsiteX7" fmla="*/ 0 w 12203528"/>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03528" h="6858000">
                <a:moveTo>
                  <a:pt x="72466" y="525293"/>
                </a:moveTo>
                <a:lnTo>
                  <a:pt x="72466" y="2284052"/>
                </a:lnTo>
                <a:lnTo>
                  <a:pt x="2450169" y="2284052"/>
                </a:lnTo>
                <a:lnTo>
                  <a:pt x="2450169" y="525293"/>
                </a:lnTo>
                <a:close/>
                <a:moveTo>
                  <a:pt x="0" y="0"/>
                </a:moveTo>
                <a:lnTo>
                  <a:pt x="12203528" y="0"/>
                </a:lnTo>
                <a:lnTo>
                  <a:pt x="12203528" y="6858000"/>
                </a:lnTo>
                <a:lnTo>
                  <a:pt x="0" y="6858000"/>
                </a:lnTo>
                <a:close/>
              </a:path>
            </a:pathLst>
          </a:custGeom>
          <a:solidFill>
            <a:srgbClr val="000000">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21E79F07-CFA6-51B4-DDF4-182C6D392B47}"/>
              </a:ext>
            </a:extLst>
          </p:cNvPr>
          <p:cNvSpPr txBox="1"/>
          <p:nvPr/>
        </p:nvSpPr>
        <p:spPr>
          <a:xfrm>
            <a:off x="3570486" y="453985"/>
            <a:ext cx="4412534" cy="707886"/>
          </a:xfrm>
          <a:prstGeom prst="rect">
            <a:avLst/>
          </a:prstGeom>
          <a:noFill/>
        </p:spPr>
        <p:txBody>
          <a:bodyPr wrap="square" rtlCol="0">
            <a:spAutoFit/>
          </a:bodyPr>
          <a:lstStyle/>
          <a:p>
            <a:pPr algn="ctr"/>
            <a:r>
              <a:rPr lang="en-US" sz="2000">
                <a:latin typeface="Bahnschrift" panose="020B0502040204020203" pitchFamily="34" charset="0"/>
              </a:rPr>
              <a:t>Double-click “Schematic.SchDoc” to open the schematic page</a:t>
            </a:r>
          </a:p>
        </p:txBody>
      </p:sp>
      <p:cxnSp>
        <p:nvCxnSpPr>
          <p:cNvPr id="23" name="Straight Arrow Connector 22">
            <a:extLst>
              <a:ext uri="{FF2B5EF4-FFF2-40B4-BE49-F238E27FC236}">
                <a16:creationId xmlns:a16="http://schemas.microsoft.com/office/drawing/2014/main" id="{F091A15A-CA50-28EB-C16D-BF5146D728B6}"/>
              </a:ext>
            </a:extLst>
          </p:cNvPr>
          <p:cNvCxnSpPr>
            <a:cxnSpLocks/>
            <a:stCxn id="11" idx="1"/>
          </p:cNvCxnSpPr>
          <p:nvPr/>
        </p:nvCxnSpPr>
        <p:spPr>
          <a:xfrm rot="10800000" flipV="1">
            <a:off x="2435632" y="807927"/>
            <a:ext cx="1134855" cy="164659"/>
          </a:xfrm>
          <a:prstGeom prst="curvedConnector3">
            <a:avLst/>
          </a:prstGeom>
          <a:ln w="38100" cap="flat">
            <a:solidFill>
              <a:schemeClr val="tx1"/>
            </a:solidFill>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3298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F7FC318F-E623-6FAD-2700-3827903F07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E942E8-64D4-FADE-27A8-C544FA58A53B}"/>
              </a:ext>
            </a:extLst>
          </p:cNvPr>
          <p:cNvSpPr>
            <a:spLocks noGrp="1"/>
          </p:cNvSpPr>
          <p:nvPr>
            <p:ph type="title"/>
          </p:nvPr>
        </p:nvSpPr>
        <p:spPr>
          <a:xfrm>
            <a:off x="924879" y="522051"/>
            <a:ext cx="10353762" cy="1257300"/>
          </a:xfrm>
        </p:spPr>
        <p:txBody>
          <a:bodyPr>
            <a:normAutofit/>
          </a:bodyPr>
          <a:lstStyle/>
          <a:p>
            <a:r>
              <a:rPr lang="en-US"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Navigating the Schematic</a:t>
            </a:r>
            <a:endParaRPr lang="en-US" b="1">
              <a:latin typeface="Bahnschrift" panose="020B0502040204020203" pitchFamily="34" charset="0"/>
            </a:endParaRPr>
          </a:p>
        </p:txBody>
      </p:sp>
      <p:sp>
        <p:nvSpPr>
          <p:cNvPr id="15" name="TextBox 14">
            <a:extLst>
              <a:ext uri="{FF2B5EF4-FFF2-40B4-BE49-F238E27FC236}">
                <a16:creationId xmlns:a16="http://schemas.microsoft.com/office/drawing/2014/main" id="{C253811D-0338-98F6-F5D1-2EA8E945DCF8}"/>
              </a:ext>
            </a:extLst>
          </p:cNvPr>
          <p:cNvSpPr txBox="1"/>
          <p:nvPr/>
        </p:nvSpPr>
        <p:spPr>
          <a:xfrm>
            <a:off x="6133673" y="4353673"/>
            <a:ext cx="2484870"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Shift + Mouse Scroll</a:t>
            </a:r>
          </a:p>
        </p:txBody>
      </p:sp>
      <p:sp>
        <p:nvSpPr>
          <p:cNvPr id="30" name="TextBox 29">
            <a:extLst>
              <a:ext uri="{FF2B5EF4-FFF2-40B4-BE49-F238E27FC236}">
                <a16:creationId xmlns:a16="http://schemas.microsoft.com/office/drawing/2014/main" id="{9E431FA5-0067-5325-4B9B-59B7B84D32E3}"/>
              </a:ext>
            </a:extLst>
          </p:cNvPr>
          <p:cNvSpPr txBox="1"/>
          <p:nvPr/>
        </p:nvSpPr>
        <p:spPr>
          <a:xfrm>
            <a:off x="4068567" y="4353673"/>
            <a:ext cx="1694702"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Mouse Scroll</a:t>
            </a:r>
          </a:p>
        </p:txBody>
      </p:sp>
      <p:sp>
        <p:nvSpPr>
          <p:cNvPr id="38" name="TextBox 37">
            <a:extLst>
              <a:ext uri="{FF2B5EF4-FFF2-40B4-BE49-F238E27FC236}">
                <a16:creationId xmlns:a16="http://schemas.microsoft.com/office/drawing/2014/main" id="{862150F0-C566-B5E4-39F5-5C668B6EE1B7}"/>
              </a:ext>
            </a:extLst>
          </p:cNvPr>
          <p:cNvSpPr txBox="1"/>
          <p:nvPr/>
        </p:nvSpPr>
        <p:spPr>
          <a:xfrm>
            <a:off x="1074354" y="4353673"/>
            <a:ext cx="2439408"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Ctrl + Mouse Scroll</a:t>
            </a:r>
          </a:p>
        </p:txBody>
      </p:sp>
      <p:sp>
        <p:nvSpPr>
          <p:cNvPr id="6" name="TextBox 5">
            <a:extLst>
              <a:ext uri="{FF2B5EF4-FFF2-40B4-BE49-F238E27FC236}">
                <a16:creationId xmlns:a16="http://schemas.microsoft.com/office/drawing/2014/main" id="{C9A9E627-10F0-E7DE-FD60-3865D6DBE111}"/>
              </a:ext>
            </a:extLst>
          </p:cNvPr>
          <p:cNvSpPr txBox="1"/>
          <p:nvPr/>
        </p:nvSpPr>
        <p:spPr>
          <a:xfrm>
            <a:off x="9133726" y="4353673"/>
            <a:ext cx="1528432" cy="3693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000" kern="1200">
                <a:latin typeface="Bahnschrift Light" panose="020B0502040204020203" pitchFamily="34" charset="0"/>
              </a:rPr>
              <a:t>Right-Click</a:t>
            </a:r>
          </a:p>
        </p:txBody>
      </p:sp>
      <p:pic>
        <p:nvPicPr>
          <p:cNvPr id="9" name="Graphic 8" descr="Pinch Zoom In with solid fill">
            <a:extLst>
              <a:ext uri="{FF2B5EF4-FFF2-40B4-BE49-F238E27FC236}">
                <a16:creationId xmlns:a16="http://schemas.microsoft.com/office/drawing/2014/main" id="{8ECE967A-5014-11C9-406A-CFFEA4649FA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53638" y="3148997"/>
            <a:ext cx="1080844" cy="1080844"/>
          </a:xfrm>
          <a:prstGeom prst="rect">
            <a:avLst/>
          </a:prstGeom>
        </p:spPr>
      </p:pic>
      <p:cxnSp>
        <p:nvCxnSpPr>
          <p:cNvPr id="18" name="Straight Arrow Connector 17">
            <a:extLst>
              <a:ext uri="{FF2B5EF4-FFF2-40B4-BE49-F238E27FC236}">
                <a16:creationId xmlns:a16="http://schemas.microsoft.com/office/drawing/2014/main" id="{5A33BD5F-9469-F676-7F6D-5672E745B94C}"/>
              </a:ext>
            </a:extLst>
          </p:cNvPr>
          <p:cNvCxnSpPr>
            <a:cxnSpLocks/>
          </p:cNvCxnSpPr>
          <p:nvPr/>
        </p:nvCxnSpPr>
        <p:spPr>
          <a:xfrm>
            <a:off x="4915918" y="3150849"/>
            <a:ext cx="0" cy="1078992"/>
          </a:xfrm>
          <a:prstGeom prst="straightConnector1">
            <a:avLst/>
          </a:prstGeom>
          <a:ln w="63500">
            <a:solidFill>
              <a:srgbClr val="D82546"/>
            </a:solidFill>
            <a:headEnd type="arrow" w="lg" len="med"/>
            <a:tailEnd type="arrow" w="lg"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FE544AE-1E83-72F0-772F-5159C1ADFFF9}"/>
              </a:ext>
            </a:extLst>
          </p:cNvPr>
          <p:cNvCxnSpPr>
            <a:cxnSpLocks/>
          </p:cNvCxnSpPr>
          <p:nvPr/>
        </p:nvCxnSpPr>
        <p:spPr>
          <a:xfrm>
            <a:off x="6836612" y="3689419"/>
            <a:ext cx="1078992" cy="0"/>
          </a:xfrm>
          <a:prstGeom prst="straightConnector1">
            <a:avLst/>
          </a:prstGeom>
          <a:ln w="63500">
            <a:solidFill>
              <a:srgbClr val="D82546"/>
            </a:solidFill>
            <a:headEnd type="arrow" w="lg" len="med"/>
            <a:tailEnd type="arrow" w="lg" len="med"/>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3FCCAD30-13DD-9AFE-AD3D-F315CAD0DFCB}"/>
              </a:ext>
            </a:extLst>
          </p:cNvPr>
          <p:cNvGrpSpPr/>
          <p:nvPr/>
        </p:nvGrpSpPr>
        <p:grpSpPr>
          <a:xfrm>
            <a:off x="9359370" y="3150849"/>
            <a:ext cx="1078992" cy="1078992"/>
            <a:chOff x="5139500" y="4854647"/>
            <a:chExt cx="1078992" cy="1078992"/>
          </a:xfrm>
        </p:grpSpPr>
        <p:cxnSp>
          <p:nvCxnSpPr>
            <p:cNvPr id="34" name="Straight Arrow Connector 33">
              <a:extLst>
                <a:ext uri="{FF2B5EF4-FFF2-40B4-BE49-F238E27FC236}">
                  <a16:creationId xmlns:a16="http://schemas.microsoft.com/office/drawing/2014/main" id="{790D17DC-3823-7500-EB45-D8C847B40E1E}"/>
                </a:ext>
              </a:extLst>
            </p:cNvPr>
            <p:cNvCxnSpPr>
              <a:cxnSpLocks/>
            </p:cNvCxnSpPr>
            <p:nvPr/>
          </p:nvCxnSpPr>
          <p:spPr>
            <a:xfrm>
              <a:off x="5678996" y="4854647"/>
              <a:ext cx="0" cy="1078992"/>
            </a:xfrm>
            <a:prstGeom prst="straightConnector1">
              <a:avLst/>
            </a:prstGeom>
            <a:ln w="63500">
              <a:solidFill>
                <a:srgbClr val="D82546"/>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0801DF65-7143-DD03-F6E3-A7295B17657E}"/>
                </a:ext>
              </a:extLst>
            </p:cNvPr>
            <p:cNvCxnSpPr>
              <a:cxnSpLocks/>
            </p:cNvCxnSpPr>
            <p:nvPr/>
          </p:nvCxnSpPr>
          <p:spPr>
            <a:xfrm>
              <a:off x="5139500" y="5393217"/>
              <a:ext cx="1078992" cy="0"/>
            </a:xfrm>
            <a:prstGeom prst="straightConnector1">
              <a:avLst/>
            </a:prstGeom>
            <a:ln w="63500">
              <a:solidFill>
                <a:srgbClr val="D82546"/>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42719913"/>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5DF095D2-C9E5-AB08-D2B8-B180443D36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55DA0A-282B-64ED-54AC-20FBDDF5C916}"/>
              </a:ext>
            </a:extLst>
          </p:cNvPr>
          <p:cNvSpPr>
            <a:spLocks noGrp="1"/>
          </p:cNvSpPr>
          <p:nvPr>
            <p:ph type="title"/>
          </p:nvPr>
        </p:nvSpPr>
        <p:spPr>
          <a:xfrm>
            <a:off x="787473" y="847364"/>
            <a:ext cx="5978072" cy="908106"/>
          </a:xfrm>
        </p:spPr>
        <p:txBody>
          <a:bodyPr>
            <a:normAutofit/>
          </a:bodyPr>
          <a:lstStyle/>
          <a:p>
            <a:pPr algn="l"/>
            <a:r>
              <a:rPr lang="en-US" b="1">
                <a:latin typeface="Bahnschrift" panose="020B0502040204020203" pitchFamily="34" charset="0"/>
              </a:rPr>
              <a:t>Place Parts</a:t>
            </a:r>
          </a:p>
        </p:txBody>
      </p:sp>
      <p:sp>
        <p:nvSpPr>
          <p:cNvPr id="3" name="Content Placeholder 2">
            <a:extLst>
              <a:ext uri="{FF2B5EF4-FFF2-40B4-BE49-F238E27FC236}">
                <a16:creationId xmlns:a16="http://schemas.microsoft.com/office/drawing/2014/main" id="{D5523575-1DE7-FFEA-7B07-4E9206AF226D}"/>
              </a:ext>
            </a:extLst>
          </p:cNvPr>
          <p:cNvSpPr>
            <a:spLocks noGrp="1"/>
          </p:cNvSpPr>
          <p:nvPr>
            <p:ph idx="1"/>
          </p:nvPr>
        </p:nvSpPr>
        <p:spPr>
          <a:xfrm>
            <a:off x="787473" y="1755470"/>
            <a:ext cx="6229776" cy="3480151"/>
          </a:xfrm>
        </p:spPr>
        <p:txBody>
          <a:bodyPr anchor="t">
            <a:noAutofit/>
          </a:bodyPr>
          <a:lstStyle/>
          <a:p>
            <a:pPr>
              <a:buClr>
                <a:schemeClr val="tx1"/>
              </a:buClr>
              <a:buSzPct val="100000"/>
              <a:buFont typeface="Wingdings" pitchFamily="2" charset="2"/>
              <a:buChar char="§"/>
            </a:pPr>
            <a:r>
              <a:rPr lang="en-US" sz="1800">
                <a:latin typeface="Bahnschrift" panose="020B0502040204020203" pitchFamily="34" charset="0"/>
              </a:rPr>
              <a:t>Using the Heads-Up Toolbar, select the Place Part Tool</a:t>
            </a:r>
          </a:p>
          <a:p>
            <a:pPr lvl="1">
              <a:spcBef>
                <a:spcPts val="1200"/>
              </a:spcBef>
              <a:spcAft>
                <a:spcPts val="1200"/>
              </a:spcAft>
              <a:buClr>
                <a:schemeClr val="tx1"/>
              </a:buClr>
              <a:buSzPct val="120000"/>
              <a:buFont typeface="System Font Regular"/>
              <a:buChar char="↳"/>
            </a:pPr>
            <a:r>
              <a:rPr lang="en-US" sz="1600">
                <a:latin typeface="Bahnschrift" panose="020B0502040204020203" pitchFamily="34" charset="0"/>
              </a:rPr>
              <a:t>”Place Part”</a:t>
            </a:r>
          </a:p>
          <a:p>
            <a:pPr>
              <a:buClr>
                <a:schemeClr val="tx1"/>
              </a:buClr>
              <a:buSzPct val="100000"/>
              <a:buFont typeface="Wingdings" pitchFamily="2" charset="2"/>
              <a:buChar char="§"/>
            </a:pPr>
            <a:r>
              <a:rPr lang="en-US" sz="1800">
                <a:latin typeface="Bahnschrift" panose="020B0502040204020203" pitchFamily="34" charset="0"/>
              </a:rPr>
              <a:t>The Components Panel will appear on the right →</a:t>
            </a:r>
          </a:p>
          <a:p>
            <a:pPr>
              <a:buClr>
                <a:schemeClr val="tx1"/>
              </a:buClr>
              <a:buSzPct val="100000"/>
              <a:buFont typeface="Wingdings" pitchFamily="2" charset="2"/>
              <a:buChar char="§"/>
            </a:pPr>
            <a:r>
              <a:rPr lang="en-US" sz="1800">
                <a:latin typeface="Bahnschrift" panose="020B0502040204020203" pitchFamily="34" charset="0"/>
              </a:rPr>
              <a:t>Click the dropdown menu</a:t>
            </a:r>
          </a:p>
          <a:p>
            <a:pPr lvl="1">
              <a:buClr>
                <a:schemeClr val="tx1"/>
              </a:buClr>
              <a:buSzPct val="120000"/>
              <a:buFont typeface="System Font Regular"/>
              <a:buChar char="↳"/>
            </a:pPr>
            <a:r>
              <a:rPr lang="en-US" sz="1600">
                <a:latin typeface="Bahnschrift" panose="020B0502040204020203" pitchFamily="34" charset="0"/>
              </a:rPr>
              <a:t>Select “ITLProgram_PCB_Basics_SP2025.IntLib”</a:t>
            </a:r>
          </a:p>
        </p:txBody>
      </p:sp>
      <p:pic>
        <p:nvPicPr>
          <p:cNvPr id="4" name="Picture 3">
            <a:extLst>
              <a:ext uri="{FF2B5EF4-FFF2-40B4-BE49-F238E27FC236}">
                <a16:creationId xmlns:a16="http://schemas.microsoft.com/office/drawing/2014/main" id="{48428D34-42D3-C12A-4356-818CA706FDB0}"/>
              </a:ext>
            </a:extLst>
          </p:cNvPr>
          <p:cNvPicPr>
            <a:picLocks noChangeAspect="1"/>
          </p:cNvPicPr>
          <p:nvPr/>
        </p:nvPicPr>
        <p:blipFill>
          <a:blip r:embed="rId5"/>
          <a:stretch>
            <a:fillRect/>
          </a:stretch>
        </p:blipFill>
        <p:spPr>
          <a:xfrm>
            <a:off x="1595637" y="2274098"/>
            <a:ext cx="4315427" cy="400106"/>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FCB7985C-1ADE-EAC0-83A7-21CCD0BAD0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25413" y="847364"/>
            <a:ext cx="3724795" cy="5163271"/>
          </a:xfrm>
          <a:prstGeom prst="rect">
            <a:avLst/>
          </a:prstGeom>
        </p:spPr>
      </p:pic>
    </p:spTree>
    <p:extLst>
      <p:ext uri="{BB962C8B-B14F-4D97-AF65-F5344CB8AC3E}">
        <p14:creationId xmlns:p14="http://schemas.microsoft.com/office/powerpoint/2010/main" val="2485018675"/>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BE47F0DA-CFB9-A2C9-8AC9-51818FD19F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8AFDA6-FFAE-0DDE-2863-56B68BA7AB64}"/>
              </a:ext>
            </a:extLst>
          </p:cNvPr>
          <p:cNvSpPr>
            <a:spLocks noGrp="1"/>
          </p:cNvSpPr>
          <p:nvPr>
            <p:ph type="title"/>
          </p:nvPr>
        </p:nvSpPr>
        <p:spPr>
          <a:xfrm>
            <a:off x="924879" y="522051"/>
            <a:ext cx="10353762" cy="1257300"/>
          </a:xfrm>
        </p:spPr>
        <p:txBody>
          <a:bodyPr>
            <a:normAutofit/>
          </a:bodyPr>
          <a:lstStyle/>
          <a:p>
            <a:r>
              <a:rPr lang="en-US" b="1">
                <a:ln>
                  <a:solidFill>
                    <a:srgbClr val="000000">
                      <a:lumMod val="75000"/>
                      <a:lumOff val="25000"/>
                      <a:alpha val="10000"/>
                    </a:srgbClr>
                  </a:solidFill>
                </a:ln>
                <a:effectLst>
                  <a:outerShdw blurRad="9525" dist="25400" dir="14640000" algn="tl" rotWithShape="0">
                    <a:srgbClr val="000000">
                      <a:alpha val="30000"/>
                    </a:srgbClr>
                  </a:outerShdw>
                </a:effectLst>
                <a:latin typeface="Bahnschrift" panose="020B0502040204020203" pitchFamily="34" charset="0"/>
              </a:rPr>
              <a:t>The Hottest of Keys</a:t>
            </a:r>
            <a:endParaRPr lang="en-US" b="1">
              <a:latin typeface="Bahnschrift" panose="020B0502040204020203" pitchFamily="34" charset="0"/>
            </a:endParaRPr>
          </a:p>
        </p:txBody>
      </p:sp>
      <p:pic>
        <p:nvPicPr>
          <p:cNvPr id="1026" name="Picture 2" descr="SOLVED] Tab key Not Working on Windows - Driver Easy">
            <a:extLst>
              <a:ext uri="{FF2B5EF4-FFF2-40B4-BE49-F238E27FC236}">
                <a16:creationId xmlns:a16="http://schemas.microsoft.com/office/drawing/2014/main" id="{83A717F8-99D9-1B43-118B-033303753C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6446" y="2476500"/>
            <a:ext cx="2790825"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pacebar/ESC/Enter Key Aluminum Alloy Artisan Keycap – Page 5 – Keychron  France">
            <a:extLst>
              <a:ext uri="{FF2B5EF4-FFF2-40B4-BE49-F238E27FC236}">
                <a16:creationId xmlns:a16="http://schemas.microsoft.com/office/drawing/2014/main" id="{51AC2AB3-77AA-BA64-41D5-BDE88546317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89120" y="2140771"/>
            <a:ext cx="5651351" cy="31788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C67F51-8757-C034-246F-C8CBF0A80612}"/>
              </a:ext>
            </a:extLst>
          </p:cNvPr>
          <p:cNvSpPr txBox="1"/>
          <p:nvPr/>
        </p:nvSpPr>
        <p:spPr>
          <a:xfrm>
            <a:off x="1096446" y="4830184"/>
            <a:ext cx="2894641" cy="369332"/>
          </a:xfrm>
          <a:prstGeom prst="rect">
            <a:avLst/>
          </a:prstGeom>
          <a:noFill/>
        </p:spPr>
        <p:txBody>
          <a:bodyPr wrap="square" rtlCol="0">
            <a:spAutoFit/>
          </a:bodyPr>
          <a:lstStyle/>
          <a:p>
            <a:r>
              <a:rPr lang="en-US"/>
              <a:t>Open Part Properties</a:t>
            </a:r>
          </a:p>
        </p:txBody>
      </p:sp>
      <p:sp>
        <p:nvSpPr>
          <p:cNvPr id="4" name="TextBox 3">
            <a:extLst>
              <a:ext uri="{FF2B5EF4-FFF2-40B4-BE49-F238E27FC236}">
                <a16:creationId xmlns:a16="http://schemas.microsoft.com/office/drawing/2014/main" id="{9E789A81-7EC9-38E5-C2B3-DFDC3927BA1A}"/>
              </a:ext>
            </a:extLst>
          </p:cNvPr>
          <p:cNvSpPr txBox="1"/>
          <p:nvPr/>
        </p:nvSpPr>
        <p:spPr>
          <a:xfrm>
            <a:off x="4389120" y="5311744"/>
            <a:ext cx="6045798" cy="369332"/>
          </a:xfrm>
          <a:prstGeom prst="rect">
            <a:avLst/>
          </a:prstGeom>
          <a:noFill/>
        </p:spPr>
        <p:txBody>
          <a:bodyPr wrap="square" rtlCol="0">
            <a:spAutoFit/>
          </a:bodyPr>
          <a:lstStyle/>
          <a:p>
            <a:r>
              <a:rPr lang="en-US"/>
              <a:t>Rotate Part while active on cursor (picked up on the mouse!)</a:t>
            </a:r>
          </a:p>
        </p:txBody>
      </p:sp>
    </p:spTree>
    <p:extLst>
      <p:ext uri="{BB962C8B-B14F-4D97-AF65-F5344CB8AC3E}">
        <p14:creationId xmlns:p14="http://schemas.microsoft.com/office/powerpoint/2010/main" val="147774144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2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19A3-72B4-660D-1E85-E030763D5C11}"/>
              </a:ext>
            </a:extLst>
          </p:cNvPr>
          <p:cNvSpPr>
            <a:spLocks noGrp="1"/>
          </p:cNvSpPr>
          <p:nvPr>
            <p:ph type="title"/>
          </p:nvPr>
        </p:nvSpPr>
        <p:spPr>
          <a:xfrm>
            <a:off x="3637578" y="341829"/>
            <a:ext cx="4916844" cy="1024635"/>
          </a:xfrm>
          <a:effectLst>
            <a:outerShdw blurRad="25400" dir="17880000">
              <a:srgbClr val="000000">
                <a:alpha val="46000"/>
              </a:srgbClr>
            </a:outerShdw>
          </a:effectLst>
        </p:spPr>
        <p:txBody>
          <a:bodyPr vert="horz" lIns="91440" tIns="45720" rIns="91440" bIns="45720" rtlCol="0" anchor="ctr">
            <a:noAutofit/>
          </a:bodyPr>
          <a:lstStyle/>
          <a:p>
            <a:r>
              <a:rPr lang="en-US" sz="6000" b="1">
                <a:latin typeface="Bahnschrift" panose="020B0502040204020203" pitchFamily="34" charset="0"/>
              </a:rPr>
              <a:t>Components</a:t>
            </a:r>
          </a:p>
        </p:txBody>
      </p:sp>
      <p:sp>
        <p:nvSpPr>
          <p:cNvPr id="5" name="TextBox 4">
            <a:extLst>
              <a:ext uri="{FF2B5EF4-FFF2-40B4-BE49-F238E27FC236}">
                <a16:creationId xmlns:a16="http://schemas.microsoft.com/office/drawing/2014/main" id="{9565E57B-21A9-FAE0-6359-5AA288576D7C}"/>
              </a:ext>
            </a:extLst>
          </p:cNvPr>
          <p:cNvSpPr txBox="1"/>
          <p:nvPr/>
        </p:nvSpPr>
        <p:spPr>
          <a:xfrm>
            <a:off x="2746624" y="1366464"/>
            <a:ext cx="6698751" cy="338554"/>
          </a:xfrm>
          <a:prstGeom prst="rect">
            <a:avLst/>
          </a:prstGeom>
          <a:noFill/>
        </p:spPr>
        <p:txBody>
          <a:bodyPr wrap="square" rtlCol="0">
            <a:spAutoFit/>
          </a:bodyPr>
          <a:lstStyle/>
          <a:p>
            <a:pPr algn="ctr"/>
            <a:r>
              <a:rPr lang="en-US" sz="1600">
                <a:latin typeface="Bahnschrift Light" panose="020B0502040204020203" pitchFamily="34" charset="0"/>
              </a:rPr>
              <a:t>Carry </a:t>
            </a:r>
            <a:r>
              <a:rPr lang="en-US" sz="1600" b="1">
                <a:latin typeface="Bahnschrift SemiBold" panose="020B0502040204020203" pitchFamily="34" charset="0"/>
              </a:rPr>
              <a:t>3</a:t>
            </a:r>
            <a:r>
              <a:rPr lang="en-US" sz="1600">
                <a:latin typeface="Bahnschrift Light" panose="020B0502040204020203" pitchFamily="34" charset="0"/>
              </a:rPr>
              <a:t> Important Pieces of Information</a:t>
            </a:r>
          </a:p>
        </p:txBody>
      </p:sp>
      <p:sp>
        <p:nvSpPr>
          <p:cNvPr id="6" name="TextBox 5">
            <a:extLst>
              <a:ext uri="{FF2B5EF4-FFF2-40B4-BE49-F238E27FC236}">
                <a16:creationId xmlns:a16="http://schemas.microsoft.com/office/drawing/2014/main" id="{8A64917E-8464-D608-3011-E08883114074}"/>
              </a:ext>
            </a:extLst>
          </p:cNvPr>
          <p:cNvSpPr txBox="1"/>
          <p:nvPr/>
        </p:nvSpPr>
        <p:spPr>
          <a:xfrm>
            <a:off x="1388234" y="4667584"/>
            <a:ext cx="2716778"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The Symbol</a:t>
            </a:r>
            <a:endParaRPr lang="en-US" sz="2400" kern="1200">
              <a:latin typeface="Bahnschrift SemiBold" panose="020B0502040204020203" pitchFamily="34" charset="0"/>
            </a:endParaRPr>
          </a:p>
        </p:txBody>
      </p:sp>
      <p:sp>
        <p:nvSpPr>
          <p:cNvPr id="7" name="TextBox 6">
            <a:extLst>
              <a:ext uri="{FF2B5EF4-FFF2-40B4-BE49-F238E27FC236}">
                <a16:creationId xmlns:a16="http://schemas.microsoft.com/office/drawing/2014/main" id="{67E1D5B1-CBB5-9763-359E-E0ED522912F0}"/>
              </a:ext>
            </a:extLst>
          </p:cNvPr>
          <p:cNvSpPr txBox="1"/>
          <p:nvPr/>
        </p:nvSpPr>
        <p:spPr>
          <a:xfrm>
            <a:off x="4538344" y="4667584"/>
            <a:ext cx="3115310"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The Footprint</a:t>
            </a:r>
            <a:endParaRPr lang="en-US" sz="2400" kern="1200">
              <a:latin typeface="Bahnschrift SemiBold" panose="020B0502040204020203" pitchFamily="34" charset="0"/>
            </a:endParaRPr>
          </a:p>
        </p:txBody>
      </p:sp>
      <p:sp>
        <p:nvSpPr>
          <p:cNvPr id="8" name="TextBox 7">
            <a:extLst>
              <a:ext uri="{FF2B5EF4-FFF2-40B4-BE49-F238E27FC236}">
                <a16:creationId xmlns:a16="http://schemas.microsoft.com/office/drawing/2014/main" id="{8E9B4A6D-D7D1-8DAA-DC15-B99B13F631BC}"/>
              </a:ext>
            </a:extLst>
          </p:cNvPr>
          <p:cNvSpPr txBox="1"/>
          <p:nvPr/>
        </p:nvSpPr>
        <p:spPr>
          <a:xfrm>
            <a:off x="7844664" y="4667584"/>
            <a:ext cx="3115310"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SemiBold" panose="020B0502040204020203" pitchFamily="34" charset="0"/>
              </a:rPr>
              <a:t>The 3D Model*</a:t>
            </a:r>
            <a:endParaRPr lang="en-US" sz="2400" kern="1200">
              <a:latin typeface="Bahnschrift SemiBold" panose="020B0502040204020203" pitchFamily="34" charset="0"/>
            </a:endParaRPr>
          </a:p>
        </p:txBody>
      </p:sp>
      <p:pic>
        <p:nvPicPr>
          <p:cNvPr id="16" name="Picture 15" descr="A black background with orange and white lines&#10;&#10;AI-generated content may be incorrect.">
            <a:extLst>
              <a:ext uri="{FF2B5EF4-FFF2-40B4-BE49-F238E27FC236}">
                <a16:creationId xmlns:a16="http://schemas.microsoft.com/office/drawing/2014/main" id="{9C1DC7D4-ADB9-A0BE-D014-7498A1CEB722}"/>
              </a:ext>
            </a:extLst>
          </p:cNvPr>
          <p:cNvPicPr>
            <a:picLocks noChangeAspect="1"/>
          </p:cNvPicPr>
          <p:nvPr/>
        </p:nvPicPr>
        <p:blipFill>
          <a:blip r:embed="rId5">
            <a:extLst>
              <a:ext uri="{28A0092B-C50C-407E-A947-70E740481C1C}">
                <a14:useLocalDpi xmlns:a14="http://schemas.microsoft.com/office/drawing/2010/main" val="0"/>
              </a:ext>
            </a:extLst>
          </a:blip>
          <a:srcRect l="22838" t="28122" r="23323" b="27868"/>
          <a:stretch/>
        </p:blipFill>
        <p:spPr>
          <a:xfrm>
            <a:off x="5045545" y="2587925"/>
            <a:ext cx="2100910" cy="1682150"/>
          </a:xfrm>
          <a:prstGeom prst="rect">
            <a:avLst/>
          </a:prstGeom>
        </p:spPr>
      </p:pic>
      <p:pic>
        <p:nvPicPr>
          <p:cNvPr id="19" name="Picture 18" descr="A black square with white text and orange wires&#10;&#10;AI-generated content may be incorrect.">
            <a:extLst>
              <a:ext uri="{FF2B5EF4-FFF2-40B4-BE49-F238E27FC236}">
                <a16:creationId xmlns:a16="http://schemas.microsoft.com/office/drawing/2014/main" id="{29D4F0DE-108B-11E4-91E9-229412DBC0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67073" y="1987550"/>
            <a:ext cx="2959100" cy="2882900"/>
          </a:xfrm>
          <a:prstGeom prst="rect">
            <a:avLst/>
          </a:prstGeom>
        </p:spPr>
      </p:pic>
      <p:pic>
        <p:nvPicPr>
          <p:cNvPr id="20" name="Picture 2" descr="Walking Chip Ne555 GIF - Walking Chip Ne555 Walking - Discover &amp; Share GIFs">
            <a:extLst>
              <a:ext uri="{FF2B5EF4-FFF2-40B4-BE49-F238E27FC236}">
                <a16:creationId xmlns:a16="http://schemas.microsoft.com/office/drawing/2014/main" id="{A77C66D1-4FF0-76BF-E9FB-940922A3FE2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1252" b="13442"/>
          <a:stretch/>
        </p:blipFill>
        <p:spPr bwMode="auto">
          <a:xfrm>
            <a:off x="8146389" y="2483196"/>
            <a:ext cx="2511859" cy="1891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62327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A9234C53-D1EC-2611-2D47-800A747B8A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54BBC8-7BED-47B7-6C49-E69C26C5EA8A}"/>
              </a:ext>
            </a:extLst>
          </p:cNvPr>
          <p:cNvSpPr>
            <a:spLocks noGrp="1"/>
          </p:cNvSpPr>
          <p:nvPr>
            <p:ph type="title"/>
          </p:nvPr>
        </p:nvSpPr>
        <p:spPr>
          <a:xfrm>
            <a:off x="787473" y="847363"/>
            <a:ext cx="4329058" cy="1320483"/>
          </a:xfrm>
        </p:spPr>
        <p:txBody>
          <a:bodyPr>
            <a:noAutofit/>
          </a:bodyPr>
          <a:lstStyle/>
          <a:p>
            <a:pPr algn="l"/>
            <a:r>
              <a:rPr lang="en-US" b="1">
                <a:latin typeface="Bahnschrift" panose="020B0502040204020203" pitchFamily="34" charset="0"/>
              </a:rPr>
              <a:t>Populate the Timer</a:t>
            </a:r>
          </a:p>
        </p:txBody>
      </p:sp>
      <p:sp>
        <p:nvSpPr>
          <p:cNvPr id="3" name="Content Placeholder 2">
            <a:extLst>
              <a:ext uri="{FF2B5EF4-FFF2-40B4-BE49-F238E27FC236}">
                <a16:creationId xmlns:a16="http://schemas.microsoft.com/office/drawing/2014/main" id="{9FDFC01C-D996-EADB-C3DB-2B840AB71EFB}"/>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ATtiny85 IC</a:t>
            </a:r>
          </a:p>
        </p:txBody>
      </p:sp>
      <p:pic>
        <p:nvPicPr>
          <p:cNvPr id="6" name="Picture 5" descr="A black and silver electronic chip&#10;&#10;AI-generated content may be incorrect.">
            <a:extLst>
              <a:ext uri="{FF2B5EF4-FFF2-40B4-BE49-F238E27FC236}">
                <a16:creationId xmlns:a16="http://schemas.microsoft.com/office/drawing/2014/main" id="{80D06B51-1D0F-4A28-A81D-C751C30C4F88}"/>
              </a:ext>
            </a:extLst>
          </p:cNvPr>
          <p:cNvPicPr>
            <a:picLocks noChangeAspect="1"/>
          </p:cNvPicPr>
          <p:nvPr/>
        </p:nvPicPr>
        <p:blipFill>
          <a:blip r:embed="rId6">
            <a:extLst>
              <a:ext uri="{28A0092B-C50C-407E-A947-70E740481C1C}">
                <a14:useLocalDpi xmlns:a14="http://schemas.microsoft.com/office/drawing/2010/main" val="0"/>
              </a:ext>
            </a:extLst>
          </a:blip>
          <a:srcRect l="21634" t="6299" r="21634" b="6299"/>
          <a:stretch/>
        </p:blipFill>
        <p:spPr>
          <a:xfrm>
            <a:off x="4096634" y="2476073"/>
            <a:ext cx="3413776" cy="3278700"/>
          </a:xfrm>
          <a:prstGeom prst="rect">
            <a:avLst/>
          </a:prstGeom>
        </p:spPr>
      </p:pic>
      <p:pic>
        <p:nvPicPr>
          <p:cNvPr id="5" name="Picture 4">
            <a:extLst>
              <a:ext uri="{FF2B5EF4-FFF2-40B4-BE49-F238E27FC236}">
                <a16:creationId xmlns:a16="http://schemas.microsoft.com/office/drawing/2014/main" id="{E8AD29FD-0261-0C56-9D0E-950D5772CDFE}"/>
              </a:ext>
            </a:extLst>
          </p:cNvPr>
          <p:cNvPicPr>
            <a:picLocks noChangeAspect="1"/>
          </p:cNvPicPr>
          <p:nvPr/>
        </p:nvPicPr>
        <p:blipFill>
          <a:blip r:embed="rId7">
            <a:extLst>
              <a:ext uri="{28A0092B-C50C-407E-A947-70E740481C1C}">
                <a14:useLocalDpi xmlns:a14="http://schemas.microsoft.com/office/drawing/2010/main" val="0"/>
              </a:ext>
            </a:extLst>
          </a:blip>
          <a:srcRect b="78209"/>
          <a:stretch>
            <a:fillRect/>
          </a:stretch>
        </p:blipFill>
        <p:spPr>
          <a:xfrm>
            <a:off x="9207501" y="-26077"/>
            <a:ext cx="2990496" cy="1928739"/>
          </a:xfrm>
          <a:prstGeom prst="rect">
            <a:avLst/>
          </a:prstGeom>
        </p:spPr>
      </p:pic>
      <p:pic>
        <p:nvPicPr>
          <p:cNvPr id="7" name="Picture 6">
            <a:extLst>
              <a:ext uri="{FF2B5EF4-FFF2-40B4-BE49-F238E27FC236}">
                <a16:creationId xmlns:a16="http://schemas.microsoft.com/office/drawing/2014/main" id="{E9548188-04CA-5310-6ADA-BAC5647015CF}"/>
              </a:ext>
            </a:extLst>
          </p:cNvPr>
          <p:cNvPicPr>
            <a:picLocks noChangeAspect="1"/>
          </p:cNvPicPr>
          <p:nvPr/>
        </p:nvPicPr>
        <p:blipFill>
          <a:blip r:embed="rId7">
            <a:extLst>
              <a:ext uri="{28A0092B-C50C-407E-A947-70E740481C1C}">
                <a14:useLocalDpi xmlns:a14="http://schemas.microsoft.com/office/drawing/2010/main" val="0"/>
              </a:ext>
            </a:extLst>
          </a:blip>
          <a:srcRect t="30053" b="1577"/>
          <a:stretch>
            <a:fillRect/>
          </a:stretch>
        </p:blipFill>
        <p:spPr>
          <a:xfrm>
            <a:off x="9207501" y="1902662"/>
            <a:ext cx="2990495" cy="4955338"/>
          </a:xfrm>
          <a:prstGeom prst="rect">
            <a:avLst/>
          </a:prstGeom>
        </p:spPr>
      </p:pic>
    </p:spTree>
    <p:extLst>
      <p:ext uri="{BB962C8B-B14F-4D97-AF65-F5344CB8AC3E}">
        <p14:creationId xmlns:p14="http://schemas.microsoft.com/office/powerpoint/2010/main" val="3423405849"/>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E3D26-4D15-9A84-6E7C-43C5EFE8C5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BFDA22-2E65-9452-B7F7-0AC019669616}"/>
              </a:ext>
            </a:extLst>
          </p:cNvPr>
          <p:cNvSpPr>
            <a:spLocks noGrp="1"/>
          </p:cNvSpPr>
          <p:nvPr>
            <p:ph type="title"/>
          </p:nvPr>
        </p:nvSpPr>
        <p:spPr>
          <a:xfrm>
            <a:off x="787473" y="847363"/>
            <a:ext cx="4329058" cy="1320483"/>
          </a:xfrm>
        </p:spPr>
        <p:txBody>
          <a:bodyPr>
            <a:noAutofit/>
          </a:bodyPr>
          <a:lstStyle/>
          <a:p>
            <a:pPr algn="l"/>
            <a:r>
              <a:rPr lang="en-US" b="1">
                <a:latin typeface="Bahnschrift" panose="020B0502040204020203" pitchFamily="34" charset="0"/>
              </a:rPr>
              <a:t>Populate the Regulator</a:t>
            </a:r>
          </a:p>
        </p:txBody>
      </p:sp>
      <p:sp>
        <p:nvSpPr>
          <p:cNvPr id="3" name="Content Placeholder 2">
            <a:extLst>
              <a:ext uri="{FF2B5EF4-FFF2-40B4-BE49-F238E27FC236}">
                <a16:creationId xmlns:a16="http://schemas.microsoft.com/office/drawing/2014/main" id="{B7D451A4-A4FF-83BA-8D8D-4A830D9961E0}"/>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LM7805 Voltage Regulator</a:t>
            </a:r>
          </a:p>
        </p:txBody>
      </p:sp>
      <p:pic>
        <p:nvPicPr>
          <p:cNvPr id="4098" name="Picture 2" descr="LM7805 Voltage Regulator | 3D CAD Model Library | GrabCAD">
            <a:extLst>
              <a:ext uri="{FF2B5EF4-FFF2-40B4-BE49-F238E27FC236}">
                <a16:creationId xmlns:a16="http://schemas.microsoft.com/office/drawing/2014/main" id="{205385FC-A143-9AA0-334C-6553F936D2BA}"/>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479800" y="2485346"/>
            <a:ext cx="4357005" cy="32677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E39270E-D8B1-D05D-FA38-56C6729AB8F6}"/>
              </a:ext>
            </a:extLst>
          </p:cNvPr>
          <p:cNvPicPr>
            <a:picLocks noChangeAspect="1"/>
          </p:cNvPicPr>
          <p:nvPr/>
        </p:nvPicPr>
        <p:blipFill>
          <a:blip r:embed="rId6">
            <a:extLst>
              <a:ext uri="{28A0092B-C50C-407E-A947-70E740481C1C}">
                <a14:useLocalDpi xmlns:a14="http://schemas.microsoft.com/office/drawing/2010/main" val="0"/>
              </a:ext>
            </a:extLst>
          </a:blip>
          <a:srcRect b="75926"/>
          <a:stretch>
            <a:fillRect/>
          </a:stretch>
        </p:blipFill>
        <p:spPr>
          <a:xfrm>
            <a:off x="9055101" y="0"/>
            <a:ext cx="3136899" cy="2339815"/>
          </a:xfrm>
          <a:prstGeom prst="rect">
            <a:avLst/>
          </a:prstGeom>
        </p:spPr>
      </p:pic>
      <p:pic>
        <p:nvPicPr>
          <p:cNvPr id="9" name="Picture 8">
            <a:extLst>
              <a:ext uri="{FF2B5EF4-FFF2-40B4-BE49-F238E27FC236}">
                <a16:creationId xmlns:a16="http://schemas.microsoft.com/office/drawing/2014/main" id="{E6D5D57D-6CF1-BF4E-0E72-B7D8C042FA14}"/>
              </a:ext>
            </a:extLst>
          </p:cNvPr>
          <p:cNvPicPr>
            <a:picLocks noChangeAspect="1"/>
          </p:cNvPicPr>
          <p:nvPr/>
        </p:nvPicPr>
        <p:blipFill>
          <a:blip r:embed="rId6">
            <a:extLst>
              <a:ext uri="{28A0092B-C50C-407E-A947-70E740481C1C}">
                <a14:useLocalDpi xmlns:a14="http://schemas.microsoft.com/office/drawing/2010/main" val="0"/>
              </a:ext>
            </a:extLst>
          </a:blip>
          <a:srcRect t="39868"/>
          <a:stretch>
            <a:fillRect/>
          </a:stretch>
        </p:blipFill>
        <p:spPr>
          <a:xfrm>
            <a:off x="9055100" y="2339815"/>
            <a:ext cx="3136899" cy="4518185"/>
          </a:xfrm>
          <a:prstGeom prst="rect">
            <a:avLst/>
          </a:prstGeom>
        </p:spPr>
      </p:pic>
    </p:spTree>
    <p:extLst>
      <p:ext uri="{BB962C8B-B14F-4D97-AF65-F5344CB8AC3E}">
        <p14:creationId xmlns:p14="http://schemas.microsoft.com/office/powerpoint/2010/main" val="2936651087"/>
      </p:ext>
    </p:extLst>
  </p:cSld>
  <p:clrMapOvr>
    <a:masterClrMapping/>
  </p:clrMapOvr>
  <p:extLst>
    <p:ext uri="{6950BFC3-D8DA-4A85-94F7-54DA5524770B}">
      <p188:commentRel xmlns:p188="http://schemas.microsoft.com/office/powerpoint/2018/8/main" r:id="rId3"/>
    </p:ext>
  </p:extLs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04E22DF4-40AB-41C8-B341-DA1C884A6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F86C0C-BEB2-7C47-5DA1-CC07F402E5C7}"/>
              </a:ext>
            </a:extLst>
          </p:cNvPr>
          <p:cNvSpPr>
            <a:spLocks noGrp="1"/>
          </p:cNvSpPr>
          <p:nvPr>
            <p:ph type="title"/>
          </p:nvPr>
        </p:nvSpPr>
        <p:spPr>
          <a:xfrm>
            <a:off x="787472" y="847363"/>
            <a:ext cx="6024303" cy="1320483"/>
          </a:xfrm>
        </p:spPr>
        <p:txBody>
          <a:bodyPr>
            <a:noAutofit/>
          </a:bodyPr>
          <a:lstStyle/>
          <a:p>
            <a:pPr algn="l"/>
            <a:r>
              <a:rPr lang="en-US" b="1">
                <a:latin typeface="Bahnschrift" panose="020B0502040204020203" pitchFamily="34" charset="0"/>
              </a:rPr>
              <a:t>Populate the Resistors</a:t>
            </a:r>
          </a:p>
        </p:txBody>
      </p:sp>
      <p:sp>
        <p:nvSpPr>
          <p:cNvPr id="3" name="Content Placeholder 2">
            <a:extLst>
              <a:ext uri="{FF2B5EF4-FFF2-40B4-BE49-F238E27FC236}">
                <a16:creationId xmlns:a16="http://schemas.microsoft.com/office/drawing/2014/main" id="{E989FC21-4A5D-7681-25BD-8BEACD505FD4}"/>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dirty="0">
                <a:latin typeface="Bahnschrift Light" panose="020B0502040204020203" pitchFamily="34" charset="0"/>
              </a:rPr>
              <a:t>3 x 330 Ohm (SMD)</a:t>
            </a:r>
          </a:p>
          <a:p>
            <a:pPr>
              <a:buClr>
                <a:schemeClr val="tx1"/>
              </a:buClr>
              <a:buSzPct val="100000"/>
              <a:buFont typeface="Wingdings" pitchFamily="2" charset="2"/>
              <a:buChar char="§"/>
            </a:pPr>
            <a:r>
              <a:rPr lang="en-US" sz="1800" dirty="0">
                <a:latin typeface="Bahnschrift Light" panose="020B0502040204020203" pitchFamily="34" charset="0"/>
              </a:rPr>
              <a:t>1 x </a:t>
            </a:r>
            <a:r>
              <a:rPr lang="en-US" sz="1800">
                <a:latin typeface="Bahnschrift Light" panose="020B0502040204020203" pitchFamily="34" charset="0"/>
              </a:rPr>
              <a:t>10k Ohm (THT)</a:t>
            </a:r>
            <a:endParaRPr lang="en-US" sz="1800" dirty="0">
              <a:latin typeface="Bahnschrift Light" panose="020B0502040204020203" pitchFamily="34" charset="0"/>
            </a:endParaRPr>
          </a:p>
          <a:p>
            <a:pPr>
              <a:buClr>
                <a:schemeClr val="tx1"/>
              </a:buClr>
              <a:buSzPct val="100000"/>
              <a:buFont typeface="Wingdings" pitchFamily="2" charset="2"/>
              <a:buChar char="§"/>
            </a:pPr>
            <a:endParaRPr lang="en-US" sz="1800" dirty="0">
              <a:latin typeface="Bahnschrift Light" panose="020B0502040204020203" pitchFamily="34" charset="0"/>
            </a:endParaRPr>
          </a:p>
        </p:txBody>
      </p:sp>
      <p:pic>
        <p:nvPicPr>
          <p:cNvPr id="5" name="Picture 4" descr="A close-up of a resistor&#10;&#10;Description automatically generated">
            <a:extLst>
              <a:ext uri="{FF2B5EF4-FFF2-40B4-BE49-F238E27FC236}">
                <a16:creationId xmlns:a16="http://schemas.microsoft.com/office/drawing/2014/main" id="{47763FCE-BF81-4F17-BA15-99178911FF56}"/>
              </a:ext>
            </a:extLst>
          </p:cNvPr>
          <p:cNvPicPr>
            <a:picLocks noChangeAspect="1"/>
          </p:cNvPicPr>
          <p:nvPr/>
        </p:nvPicPr>
        <p:blipFill>
          <a:blip r:embed="rId6">
            <a:extLst>
              <a:ext uri="{28A0092B-C50C-407E-A947-70E740481C1C}">
                <a14:useLocalDpi xmlns:a14="http://schemas.microsoft.com/office/drawing/2010/main" val="0"/>
              </a:ext>
            </a:extLst>
          </a:blip>
          <a:srcRect l="22630" t="9853" r="19937" b="5262"/>
          <a:stretch/>
        </p:blipFill>
        <p:spPr>
          <a:xfrm flipH="1">
            <a:off x="2774140" y="2523409"/>
            <a:ext cx="2904160" cy="3315777"/>
          </a:xfrm>
          <a:prstGeom prst="rect">
            <a:avLst/>
          </a:prstGeom>
        </p:spPr>
      </p:pic>
      <p:pic>
        <p:nvPicPr>
          <p:cNvPr id="10" name="Picture 9" descr="A screenshot of a computer&#10;&#10;AI-generated content may be incorrect.">
            <a:extLst>
              <a:ext uri="{FF2B5EF4-FFF2-40B4-BE49-F238E27FC236}">
                <a16:creationId xmlns:a16="http://schemas.microsoft.com/office/drawing/2014/main" id="{2DC59A03-F2B9-BB8A-C3CC-6DAC3C20E932}"/>
              </a:ext>
            </a:extLst>
          </p:cNvPr>
          <p:cNvPicPr>
            <a:picLocks noChangeAspect="1"/>
          </p:cNvPicPr>
          <p:nvPr/>
        </p:nvPicPr>
        <p:blipFill>
          <a:blip r:embed="rId7">
            <a:extLst>
              <a:ext uri="{28A0092B-C50C-407E-A947-70E740481C1C}">
                <a14:useLocalDpi xmlns:a14="http://schemas.microsoft.com/office/drawing/2010/main" val="0"/>
              </a:ext>
            </a:extLst>
          </a:blip>
          <a:srcRect b="1084"/>
          <a:stretch/>
        </p:blipFill>
        <p:spPr>
          <a:xfrm>
            <a:off x="9000744" y="1"/>
            <a:ext cx="3191256" cy="6858000"/>
          </a:xfrm>
          <a:prstGeom prst="rect">
            <a:avLst/>
          </a:prstGeom>
        </p:spPr>
      </p:pic>
    </p:spTree>
    <p:extLst>
      <p:ext uri="{BB962C8B-B14F-4D97-AF65-F5344CB8AC3E}">
        <p14:creationId xmlns:p14="http://schemas.microsoft.com/office/powerpoint/2010/main" val="1824956011"/>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E988836B-F774-39E8-FDE9-E6A77B273A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1D73D4-B749-6438-E065-D16529B09DBD}"/>
              </a:ext>
            </a:extLst>
          </p:cNvPr>
          <p:cNvSpPr>
            <a:spLocks noGrp="1"/>
          </p:cNvSpPr>
          <p:nvPr>
            <p:ph type="title"/>
          </p:nvPr>
        </p:nvSpPr>
        <p:spPr>
          <a:xfrm>
            <a:off x="787472" y="847363"/>
            <a:ext cx="6024303" cy="1320483"/>
          </a:xfrm>
        </p:spPr>
        <p:txBody>
          <a:bodyPr>
            <a:noAutofit/>
          </a:bodyPr>
          <a:lstStyle/>
          <a:p>
            <a:pPr algn="l"/>
            <a:r>
              <a:rPr lang="en-US" b="1">
                <a:latin typeface="Bahnschrift" panose="020B0502040204020203" pitchFamily="34" charset="0"/>
              </a:rPr>
              <a:t>Populate the Capacitors</a:t>
            </a:r>
          </a:p>
        </p:txBody>
      </p:sp>
      <p:sp>
        <p:nvSpPr>
          <p:cNvPr id="3" name="Content Placeholder 2">
            <a:extLst>
              <a:ext uri="{FF2B5EF4-FFF2-40B4-BE49-F238E27FC236}">
                <a16:creationId xmlns:a16="http://schemas.microsoft.com/office/drawing/2014/main" id="{7473ADF8-ED12-F747-0B27-F1ED5A31C411}"/>
              </a:ext>
            </a:extLst>
          </p:cNvPr>
          <p:cNvSpPr>
            <a:spLocks noGrp="1"/>
          </p:cNvSpPr>
          <p:nvPr>
            <p:ph idx="1"/>
          </p:nvPr>
        </p:nvSpPr>
        <p:spPr>
          <a:xfrm>
            <a:off x="787472" y="2167846"/>
            <a:ext cx="6229776" cy="3480151"/>
          </a:xfrm>
        </p:spPr>
        <p:txBody>
          <a:bodyPr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0.33 </a:t>
            </a:r>
            <a:r>
              <a:rPr lang="en-US" sz="1800" err="1">
                <a:latin typeface="Bahnschrift Light" panose="020B0502040204020203" pitchFamily="34" charset="0"/>
              </a:rPr>
              <a:t>uF</a:t>
            </a:r>
            <a:endParaRPr lang="en-US" sz="1800">
              <a:latin typeface="Bahnschrift Light" panose="020B0502040204020203" pitchFamily="34" charset="0"/>
            </a:endParaRPr>
          </a:p>
          <a:p>
            <a:pPr>
              <a:buClr>
                <a:schemeClr val="tx1"/>
              </a:buClr>
              <a:buSzPct val="100000"/>
              <a:buFont typeface="Wingdings" pitchFamily="2" charset="2"/>
              <a:buChar char="§"/>
            </a:pPr>
            <a:r>
              <a:rPr lang="en-US" sz="1800">
                <a:latin typeface="Bahnschrift Light" panose="020B0502040204020203" pitchFamily="34" charset="0"/>
              </a:rPr>
              <a:t>1 x 0.1 </a:t>
            </a:r>
            <a:r>
              <a:rPr lang="en-US" sz="1800" err="1">
                <a:latin typeface="Bahnschrift Light" panose="020B0502040204020203" pitchFamily="34" charset="0"/>
              </a:rPr>
              <a:t>uF</a:t>
            </a:r>
            <a:endParaRPr lang="en-US" sz="1800">
              <a:latin typeface="Bahnschrift Light" panose="020B0502040204020203" pitchFamily="34" charset="0"/>
            </a:endParaRPr>
          </a:p>
          <a:p>
            <a:pPr>
              <a:buClr>
                <a:schemeClr val="tx1"/>
              </a:buClr>
              <a:buSzPct val="100000"/>
              <a:buFont typeface="Wingdings" pitchFamily="2" charset="2"/>
              <a:buChar char="§"/>
            </a:pPr>
            <a:endParaRPr lang="en-US" sz="1800">
              <a:latin typeface="Bahnschrift Light" panose="020B0502040204020203" pitchFamily="34" charset="0"/>
            </a:endParaRPr>
          </a:p>
        </p:txBody>
      </p:sp>
      <p:pic>
        <p:nvPicPr>
          <p:cNvPr id="7" name="Picture 6" descr="A screenshot of a computer&#10;&#10;AI-generated content may be incorrect.">
            <a:extLst>
              <a:ext uri="{FF2B5EF4-FFF2-40B4-BE49-F238E27FC236}">
                <a16:creationId xmlns:a16="http://schemas.microsoft.com/office/drawing/2014/main" id="{6CABA9E7-A112-F04A-BE62-E1F88E460798}"/>
              </a:ext>
            </a:extLst>
          </p:cNvPr>
          <p:cNvPicPr>
            <a:picLocks noChangeAspect="1"/>
          </p:cNvPicPr>
          <p:nvPr/>
        </p:nvPicPr>
        <p:blipFill>
          <a:blip r:embed="rId6">
            <a:extLst>
              <a:ext uri="{28A0092B-C50C-407E-A947-70E740481C1C}">
                <a14:useLocalDpi xmlns:a14="http://schemas.microsoft.com/office/drawing/2010/main" val="0"/>
              </a:ext>
            </a:extLst>
          </a:blip>
          <a:srcRect b="2435"/>
          <a:stretch/>
        </p:blipFill>
        <p:spPr>
          <a:xfrm>
            <a:off x="9007114" y="0"/>
            <a:ext cx="3184886" cy="6852923"/>
          </a:xfrm>
          <a:prstGeom prst="rect">
            <a:avLst/>
          </a:prstGeom>
        </p:spPr>
      </p:pic>
      <p:pic>
        <p:nvPicPr>
          <p:cNvPr id="9" name="Picture 8" descr="A yellow capacitor with silver metal tips&#10;&#10;AI-generated content may be incorrect.">
            <a:extLst>
              <a:ext uri="{FF2B5EF4-FFF2-40B4-BE49-F238E27FC236}">
                <a16:creationId xmlns:a16="http://schemas.microsoft.com/office/drawing/2014/main" id="{AA99FDCC-9072-7E92-332F-0BCA123853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1098" y="2663433"/>
            <a:ext cx="3175000" cy="3175000"/>
          </a:xfrm>
          <a:prstGeom prst="rect">
            <a:avLst/>
          </a:prstGeom>
        </p:spPr>
      </p:pic>
    </p:spTree>
    <p:extLst>
      <p:ext uri="{BB962C8B-B14F-4D97-AF65-F5344CB8AC3E}">
        <p14:creationId xmlns:p14="http://schemas.microsoft.com/office/powerpoint/2010/main" val="3680142008"/>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205BBC6B-EE05-2A7B-37DE-19DC05111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EF9EA1-ACC2-4C96-1267-88B9C99CA81A}"/>
              </a:ext>
            </a:extLst>
          </p:cNvPr>
          <p:cNvSpPr>
            <a:spLocks noGrp="1"/>
          </p:cNvSpPr>
          <p:nvPr>
            <p:ph type="title"/>
          </p:nvPr>
        </p:nvSpPr>
        <p:spPr>
          <a:xfrm>
            <a:off x="787472" y="847363"/>
            <a:ext cx="4826675" cy="1320483"/>
          </a:xfrm>
        </p:spPr>
        <p:txBody>
          <a:bodyPr>
            <a:noAutofit/>
          </a:bodyPr>
          <a:lstStyle/>
          <a:p>
            <a:pPr algn="l"/>
            <a:r>
              <a:rPr lang="en-US" b="1">
                <a:latin typeface="Bahnschrift" panose="020B0502040204020203" pitchFamily="34" charset="0"/>
              </a:rPr>
              <a:t>Populate the LEDs</a:t>
            </a:r>
          </a:p>
        </p:txBody>
      </p:sp>
      <p:sp>
        <p:nvSpPr>
          <p:cNvPr id="3" name="Content Placeholder 2">
            <a:extLst>
              <a:ext uri="{FF2B5EF4-FFF2-40B4-BE49-F238E27FC236}">
                <a16:creationId xmlns:a16="http://schemas.microsoft.com/office/drawing/2014/main" id="{ADDCE884-1228-18BE-27E6-77FCE5488B5A}"/>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3 x 5mm</a:t>
            </a:r>
          </a:p>
          <a:p>
            <a:pPr lvl="1">
              <a:buSzPct val="100000"/>
              <a:buFont typeface="System Font Regular"/>
              <a:buChar char="‒"/>
            </a:pPr>
            <a:r>
              <a:rPr lang="en-US" sz="1800">
                <a:latin typeface="Bahnschrift Light" panose="020B0502040204020203" pitchFamily="34" charset="0"/>
              </a:rPr>
              <a:t>Green </a:t>
            </a:r>
          </a:p>
          <a:p>
            <a:pPr lvl="1">
              <a:buSzPct val="100000"/>
              <a:buFont typeface="System Font Regular"/>
              <a:buChar char="‒"/>
            </a:pPr>
            <a:r>
              <a:rPr lang="en-US" sz="1800">
                <a:latin typeface="Bahnschrift Light" panose="020B0502040204020203" pitchFamily="34" charset="0"/>
              </a:rPr>
              <a:t>Yellow </a:t>
            </a:r>
          </a:p>
          <a:p>
            <a:pPr lvl="1">
              <a:buSzPct val="100000"/>
              <a:buFont typeface="System Font Regular"/>
              <a:buChar char="‒"/>
            </a:pPr>
            <a:r>
              <a:rPr lang="en-US" sz="1800">
                <a:latin typeface="Bahnschrift Light" panose="020B0502040204020203" pitchFamily="34" charset="0"/>
              </a:rPr>
              <a:t>Red</a:t>
            </a:r>
          </a:p>
        </p:txBody>
      </p:sp>
      <p:pic>
        <p:nvPicPr>
          <p:cNvPr id="5" name="Picture 4" descr="LED, 5mm, red, through-hole | 3D CAD Model Library | GrabCAD">
            <a:extLst>
              <a:ext uri="{FF2B5EF4-FFF2-40B4-BE49-F238E27FC236}">
                <a16:creationId xmlns:a16="http://schemas.microsoft.com/office/drawing/2014/main" id="{2D6E5730-544A-A45B-6ABC-C66A505057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6591" y="2527324"/>
            <a:ext cx="4826675" cy="362000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screenshot of a computer&#10;&#10;AI-generated content may be incorrect.">
            <a:extLst>
              <a:ext uri="{FF2B5EF4-FFF2-40B4-BE49-F238E27FC236}">
                <a16:creationId xmlns:a16="http://schemas.microsoft.com/office/drawing/2014/main" id="{2D2693AD-AD7E-BCEB-D3F6-62A43CA95A80}"/>
              </a:ext>
            </a:extLst>
          </p:cNvPr>
          <p:cNvPicPr>
            <a:picLocks noChangeAspect="1"/>
          </p:cNvPicPr>
          <p:nvPr/>
        </p:nvPicPr>
        <p:blipFill>
          <a:blip r:embed="rId7">
            <a:extLst>
              <a:ext uri="{28A0092B-C50C-407E-A947-70E740481C1C}">
                <a14:useLocalDpi xmlns:a14="http://schemas.microsoft.com/office/drawing/2010/main" val="0"/>
              </a:ext>
            </a:extLst>
          </a:blip>
          <a:srcRect b="2351"/>
          <a:stretch/>
        </p:blipFill>
        <p:spPr>
          <a:xfrm>
            <a:off x="9007061" y="0"/>
            <a:ext cx="3184939" cy="6858943"/>
          </a:xfrm>
          <a:prstGeom prst="rect">
            <a:avLst/>
          </a:prstGeom>
        </p:spPr>
      </p:pic>
    </p:spTree>
    <p:extLst>
      <p:ext uri="{BB962C8B-B14F-4D97-AF65-F5344CB8AC3E}">
        <p14:creationId xmlns:p14="http://schemas.microsoft.com/office/powerpoint/2010/main" val="3200218943"/>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DCF4D490-F0BA-55F2-7101-9C3E392728F3}"/>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C10E3069-CEAC-A16E-B935-33629586A172}"/>
              </a:ext>
            </a:extLst>
          </p:cNvPr>
          <p:cNvSpPr txBox="1">
            <a:spLocks/>
          </p:cNvSpPr>
          <p:nvPr/>
        </p:nvSpPr>
        <p:spPr>
          <a:xfrm>
            <a:off x="2241691" y="245251"/>
            <a:ext cx="7657672" cy="1024635"/>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latin typeface="Bahnschrift" panose="020B0502040204020203" pitchFamily="34" charset="0"/>
              </a:rPr>
              <a:t>Components</a:t>
            </a:r>
          </a:p>
        </p:txBody>
      </p:sp>
      <p:sp>
        <p:nvSpPr>
          <p:cNvPr id="10" name="TextBox 9">
            <a:extLst>
              <a:ext uri="{FF2B5EF4-FFF2-40B4-BE49-F238E27FC236}">
                <a16:creationId xmlns:a16="http://schemas.microsoft.com/office/drawing/2014/main" id="{D3D2CF2D-BED6-AE43-642F-D7A90D6D9519}"/>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Polarized vs Unpolarized</a:t>
            </a:r>
          </a:p>
        </p:txBody>
      </p:sp>
      <p:pic>
        <p:nvPicPr>
          <p:cNvPr id="6" name="Picture 5">
            <a:extLst>
              <a:ext uri="{FF2B5EF4-FFF2-40B4-BE49-F238E27FC236}">
                <a16:creationId xmlns:a16="http://schemas.microsoft.com/office/drawing/2014/main" id="{C197DA95-B931-DC07-E080-D7F3E45EA13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485626" y="2635540"/>
            <a:ext cx="3876128" cy="1586916"/>
          </a:xfrm>
          <a:prstGeom prst="rect">
            <a:avLst/>
          </a:prstGeom>
        </p:spPr>
      </p:pic>
      <p:pic>
        <p:nvPicPr>
          <p:cNvPr id="8" name="Picture 7">
            <a:extLst>
              <a:ext uri="{FF2B5EF4-FFF2-40B4-BE49-F238E27FC236}">
                <a16:creationId xmlns:a16="http://schemas.microsoft.com/office/drawing/2014/main" id="{586E0EAB-199A-C019-96FA-FA37D6ACB3A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830246" y="2643326"/>
            <a:ext cx="3876128" cy="1586916"/>
          </a:xfrm>
          <a:prstGeom prst="rect">
            <a:avLst/>
          </a:prstGeom>
        </p:spPr>
      </p:pic>
      <p:sp>
        <p:nvSpPr>
          <p:cNvPr id="11" name="TextBox 10">
            <a:extLst>
              <a:ext uri="{FF2B5EF4-FFF2-40B4-BE49-F238E27FC236}">
                <a16:creationId xmlns:a16="http://schemas.microsoft.com/office/drawing/2014/main" id="{ED90FDF5-CCA6-3499-23FE-82EA0EE0856F}"/>
              </a:ext>
            </a:extLst>
          </p:cNvPr>
          <p:cNvSpPr txBox="1"/>
          <p:nvPr/>
        </p:nvSpPr>
        <p:spPr>
          <a:xfrm>
            <a:off x="2065301" y="4472490"/>
            <a:ext cx="2716778"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kern="1200">
                <a:latin typeface="Bahnschrift" panose="020B0502040204020203" pitchFamily="34" charset="0"/>
              </a:rPr>
              <a:t>Unpolarized</a:t>
            </a:r>
          </a:p>
        </p:txBody>
      </p:sp>
      <p:sp>
        <p:nvSpPr>
          <p:cNvPr id="12" name="TextBox 11">
            <a:extLst>
              <a:ext uri="{FF2B5EF4-FFF2-40B4-BE49-F238E27FC236}">
                <a16:creationId xmlns:a16="http://schemas.microsoft.com/office/drawing/2014/main" id="{79669522-12D1-ADB7-64E3-33027168039C}"/>
              </a:ext>
            </a:extLst>
          </p:cNvPr>
          <p:cNvSpPr txBox="1"/>
          <p:nvPr/>
        </p:nvSpPr>
        <p:spPr>
          <a:xfrm>
            <a:off x="7409921" y="4472490"/>
            <a:ext cx="2716778"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kern="1200">
                <a:latin typeface="Bahnschrift" panose="020B0502040204020203" pitchFamily="34" charset="0"/>
              </a:rPr>
              <a:t>Polarized</a:t>
            </a:r>
          </a:p>
        </p:txBody>
      </p:sp>
    </p:spTree>
    <p:extLst>
      <p:ext uri="{BB962C8B-B14F-4D97-AF65-F5344CB8AC3E}">
        <p14:creationId xmlns:p14="http://schemas.microsoft.com/office/powerpoint/2010/main" val="40169363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92E747BA-F991-F53C-8D5F-30F6174C3C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95145-8568-8B6E-2D14-59FFE3C94328}"/>
              </a:ext>
            </a:extLst>
          </p:cNvPr>
          <p:cNvSpPr>
            <a:spLocks noGrp="1"/>
          </p:cNvSpPr>
          <p:nvPr>
            <p:ph type="title"/>
          </p:nvPr>
        </p:nvSpPr>
        <p:spPr>
          <a:xfrm>
            <a:off x="787472" y="847363"/>
            <a:ext cx="4826675" cy="1320483"/>
          </a:xfrm>
        </p:spPr>
        <p:txBody>
          <a:bodyPr>
            <a:noAutofit/>
          </a:bodyPr>
          <a:lstStyle/>
          <a:p>
            <a:pPr algn="l"/>
            <a:r>
              <a:rPr lang="en-US" b="1">
                <a:latin typeface="Bahnschrift" panose="020B0502040204020203" pitchFamily="34" charset="0"/>
              </a:rPr>
              <a:t>Populate the Power Port</a:t>
            </a:r>
          </a:p>
        </p:txBody>
      </p:sp>
      <p:sp>
        <p:nvSpPr>
          <p:cNvPr id="3" name="Content Placeholder 2">
            <a:extLst>
              <a:ext uri="{FF2B5EF4-FFF2-40B4-BE49-F238E27FC236}">
                <a16:creationId xmlns:a16="http://schemas.microsoft.com/office/drawing/2014/main" id="{A0A1F7F4-1EBF-DF35-2119-307FC0781333}"/>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9V Snap Connector</a:t>
            </a:r>
          </a:p>
          <a:p>
            <a:pPr marL="36900" indent="0">
              <a:buClr>
                <a:schemeClr val="tx1"/>
              </a:buClr>
              <a:buSzPct val="100000"/>
              <a:buNone/>
            </a:pPr>
            <a:endParaRPr lang="en-US" sz="1800">
              <a:latin typeface="Bahnschrift Light" panose="020B0502040204020203" pitchFamily="34" charset="0"/>
            </a:endParaRPr>
          </a:p>
        </p:txBody>
      </p:sp>
      <p:pic>
        <p:nvPicPr>
          <p:cNvPr id="1030" name="Picture 6" descr="9V Battery Clip / Connector | 3D CAD Model Library | GrabCAD">
            <a:extLst>
              <a:ext uri="{FF2B5EF4-FFF2-40B4-BE49-F238E27FC236}">
                <a16:creationId xmlns:a16="http://schemas.microsoft.com/office/drawing/2014/main" id="{E73816A8-EB9B-3F6E-8460-345833272F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47284" y="2764134"/>
            <a:ext cx="4488617" cy="33664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904EC044-80FB-39C8-1905-A871619B1DC4}"/>
              </a:ext>
            </a:extLst>
          </p:cNvPr>
          <p:cNvPicPr>
            <a:picLocks noChangeAspect="1"/>
          </p:cNvPicPr>
          <p:nvPr/>
        </p:nvPicPr>
        <p:blipFill>
          <a:blip r:embed="rId7">
            <a:extLst>
              <a:ext uri="{28A0092B-C50C-407E-A947-70E740481C1C}">
                <a14:useLocalDpi xmlns:a14="http://schemas.microsoft.com/office/drawing/2010/main" val="0"/>
              </a:ext>
            </a:extLst>
          </a:blip>
          <a:srcRect t="34921"/>
          <a:stretch>
            <a:fillRect/>
          </a:stretch>
        </p:blipFill>
        <p:spPr>
          <a:xfrm>
            <a:off x="9001125" y="2336800"/>
            <a:ext cx="3190875" cy="4521200"/>
          </a:xfrm>
          <a:prstGeom prst="rect">
            <a:avLst/>
          </a:prstGeom>
        </p:spPr>
      </p:pic>
      <p:pic>
        <p:nvPicPr>
          <p:cNvPr id="6" name="Picture 5">
            <a:extLst>
              <a:ext uri="{FF2B5EF4-FFF2-40B4-BE49-F238E27FC236}">
                <a16:creationId xmlns:a16="http://schemas.microsoft.com/office/drawing/2014/main" id="{B288C3AD-08DE-E582-909F-93E6CFEF71F9}"/>
              </a:ext>
            </a:extLst>
          </p:cNvPr>
          <p:cNvPicPr>
            <a:picLocks noChangeAspect="1"/>
          </p:cNvPicPr>
          <p:nvPr/>
        </p:nvPicPr>
        <p:blipFill>
          <a:blip r:embed="rId7">
            <a:extLst>
              <a:ext uri="{28A0092B-C50C-407E-A947-70E740481C1C}">
                <a14:useLocalDpi xmlns:a14="http://schemas.microsoft.com/office/drawing/2010/main" val="0"/>
              </a:ext>
            </a:extLst>
          </a:blip>
          <a:srcRect b="75569"/>
          <a:stretch>
            <a:fillRect/>
          </a:stretch>
        </p:blipFill>
        <p:spPr>
          <a:xfrm>
            <a:off x="9001125" y="0"/>
            <a:ext cx="3190875" cy="2514135"/>
          </a:xfrm>
          <a:prstGeom prst="rect">
            <a:avLst/>
          </a:prstGeom>
        </p:spPr>
      </p:pic>
    </p:spTree>
    <p:extLst>
      <p:ext uri="{BB962C8B-B14F-4D97-AF65-F5344CB8AC3E}">
        <p14:creationId xmlns:p14="http://schemas.microsoft.com/office/powerpoint/2010/main" val="2950815074"/>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FB2E0-0F0E-6B71-10C5-2A5BD5434F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3F7BBE-F982-1C77-2EE4-2B3842125651}"/>
              </a:ext>
            </a:extLst>
          </p:cNvPr>
          <p:cNvSpPr>
            <a:spLocks noGrp="1"/>
          </p:cNvSpPr>
          <p:nvPr>
            <p:ph type="title"/>
          </p:nvPr>
        </p:nvSpPr>
        <p:spPr>
          <a:xfrm>
            <a:off x="787472" y="847363"/>
            <a:ext cx="4826675" cy="1320483"/>
          </a:xfrm>
        </p:spPr>
        <p:txBody>
          <a:bodyPr>
            <a:noAutofit/>
          </a:bodyPr>
          <a:lstStyle/>
          <a:p>
            <a:pPr algn="l"/>
            <a:r>
              <a:rPr lang="en-US" b="1">
                <a:latin typeface="Bahnschrift" panose="020B0502040204020203" pitchFamily="34" charset="0"/>
              </a:rPr>
              <a:t>Populate the Push Button</a:t>
            </a:r>
          </a:p>
        </p:txBody>
      </p:sp>
      <p:sp>
        <p:nvSpPr>
          <p:cNvPr id="3" name="Content Placeholder 2">
            <a:extLst>
              <a:ext uri="{FF2B5EF4-FFF2-40B4-BE49-F238E27FC236}">
                <a16:creationId xmlns:a16="http://schemas.microsoft.com/office/drawing/2014/main" id="{1EE08005-B776-F02F-BBA4-20DF52972DD7}"/>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Push </a:t>
            </a:r>
            <a:r>
              <a:rPr lang="en-US" sz="1800" err="1">
                <a:latin typeface="Bahnschrift Light" panose="020B0502040204020203" pitchFamily="34" charset="0"/>
              </a:rPr>
              <a:t>Buttton</a:t>
            </a:r>
            <a:endParaRPr lang="en-US" sz="1800">
              <a:latin typeface="Bahnschrift Light" panose="020B0502040204020203" pitchFamily="34" charset="0"/>
            </a:endParaRPr>
          </a:p>
          <a:p>
            <a:pPr marL="36900" indent="0">
              <a:buClr>
                <a:schemeClr val="tx1"/>
              </a:buClr>
              <a:buSzPct val="100000"/>
              <a:buNone/>
            </a:pPr>
            <a:endParaRPr lang="en-US" sz="1800">
              <a:latin typeface="Bahnschrift Light" panose="020B0502040204020203" pitchFamily="34" charset="0"/>
            </a:endParaRPr>
          </a:p>
        </p:txBody>
      </p:sp>
      <p:pic>
        <p:nvPicPr>
          <p:cNvPr id="2050" name="Picture 2" descr="Tactile Switch - Short | 3D CAD Model Library | GrabCAD">
            <a:extLst>
              <a:ext uri="{FF2B5EF4-FFF2-40B4-BE49-F238E27FC236}">
                <a16:creationId xmlns:a16="http://schemas.microsoft.com/office/drawing/2014/main" id="{AB432B03-C504-0BBE-AB70-FF1592EBE9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8970" y="2670231"/>
            <a:ext cx="3970354" cy="297776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BA738E6-76DE-BE69-9591-A5C3E7D90C43}"/>
              </a:ext>
            </a:extLst>
          </p:cNvPr>
          <p:cNvPicPr>
            <a:picLocks noChangeAspect="1"/>
          </p:cNvPicPr>
          <p:nvPr/>
        </p:nvPicPr>
        <p:blipFill>
          <a:blip r:embed="rId4">
            <a:extLst>
              <a:ext uri="{28A0092B-C50C-407E-A947-70E740481C1C}">
                <a14:useLocalDpi xmlns:a14="http://schemas.microsoft.com/office/drawing/2010/main" val="0"/>
              </a:ext>
            </a:extLst>
          </a:blip>
          <a:srcRect t="37599"/>
          <a:stretch>
            <a:fillRect/>
          </a:stretch>
        </p:blipFill>
        <p:spPr>
          <a:xfrm>
            <a:off x="9001124" y="2578565"/>
            <a:ext cx="3190875" cy="4279435"/>
          </a:xfrm>
          <a:prstGeom prst="rect">
            <a:avLst/>
          </a:prstGeom>
        </p:spPr>
      </p:pic>
      <p:pic>
        <p:nvPicPr>
          <p:cNvPr id="5" name="Picture 4">
            <a:extLst>
              <a:ext uri="{FF2B5EF4-FFF2-40B4-BE49-F238E27FC236}">
                <a16:creationId xmlns:a16="http://schemas.microsoft.com/office/drawing/2014/main" id="{7926A3D8-46DB-796A-84DB-8639841D089C}"/>
              </a:ext>
            </a:extLst>
          </p:cNvPr>
          <p:cNvPicPr>
            <a:picLocks noChangeAspect="1"/>
          </p:cNvPicPr>
          <p:nvPr/>
        </p:nvPicPr>
        <p:blipFill>
          <a:blip r:embed="rId4">
            <a:extLst>
              <a:ext uri="{28A0092B-C50C-407E-A947-70E740481C1C}">
                <a14:useLocalDpi xmlns:a14="http://schemas.microsoft.com/office/drawing/2010/main" val="0"/>
              </a:ext>
            </a:extLst>
          </a:blip>
          <a:srcRect b="70734"/>
          <a:stretch>
            <a:fillRect/>
          </a:stretch>
        </p:blipFill>
        <p:spPr>
          <a:xfrm>
            <a:off x="9001124" y="-34620"/>
            <a:ext cx="3190875" cy="2704851"/>
          </a:xfrm>
          <a:prstGeom prst="rect">
            <a:avLst/>
          </a:prstGeom>
        </p:spPr>
      </p:pic>
    </p:spTree>
    <p:extLst>
      <p:ext uri="{BB962C8B-B14F-4D97-AF65-F5344CB8AC3E}">
        <p14:creationId xmlns:p14="http://schemas.microsoft.com/office/powerpoint/2010/main" val="2458542612"/>
      </p:ext>
    </p:extLst>
  </p:cSld>
  <p:clrMapOvr>
    <a:masterClrMapping/>
  </p:clrMapOvr>
  <p:extLst>
    <p:ext uri="{6950BFC3-D8DA-4A85-94F7-54DA5524770B}">
      <p188:commentRel xmlns:p188="http://schemas.microsoft.com/office/powerpoint/2018/8/main" r:id="rId2"/>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52BAF-1613-4678-97DA-85E351DCEA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39B422-6CA5-5743-DCAC-720EC393D4BC}"/>
              </a:ext>
            </a:extLst>
          </p:cNvPr>
          <p:cNvSpPr>
            <a:spLocks noGrp="1"/>
          </p:cNvSpPr>
          <p:nvPr>
            <p:ph type="title"/>
          </p:nvPr>
        </p:nvSpPr>
        <p:spPr>
          <a:xfrm>
            <a:off x="787472" y="847363"/>
            <a:ext cx="4826675" cy="1320483"/>
          </a:xfrm>
        </p:spPr>
        <p:txBody>
          <a:bodyPr>
            <a:noAutofit/>
          </a:bodyPr>
          <a:lstStyle/>
          <a:p>
            <a:pPr algn="l"/>
            <a:r>
              <a:rPr lang="en-US" b="1">
                <a:latin typeface="Bahnschrift" panose="020B0502040204020203" pitchFamily="34" charset="0"/>
              </a:rPr>
              <a:t>Populate the Switch</a:t>
            </a:r>
          </a:p>
        </p:txBody>
      </p:sp>
      <p:sp>
        <p:nvSpPr>
          <p:cNvPr id="3" name="Content Placeholder 2">
            <a:extLst>
              <a:ext uri="{FF2B5EF4-FFF2-40B4-BE49-F238E27FC236}">
                <a16:creationId xmlns:a16="http://schemas.microsoft.com/office/drawing/2014/main" id="{FA9B7CC5-7962-0612-A0AA-6C96CFB54474}"/>
              </a:ext>
            </a:extLst>
          </p:cNvPr>
          <p:cNvSpPr>
            <a:spLocks noGrp="1"/>
          </p:cNvSpPr>
          <p:nvPr>
            <p:ph idx="1"/>
          </p:nvPr>
        </p:nvSpPr>
        <p:spPr>
          <a:xfrm>
            <a:off x="787472" y="2167846"/>
            <a:ext cx="6229776" cy="3480151"/>
          </a:xfrm>
          <a:effectLst>
            <a:outerShdw blurRad="25400" dir="17880000">
              <a:srgbClr val="000000">
                <a:alpha val="46000"/>
              </a:srgbClr>
            </a:outerShdw>
          </a:effectLst>
        </p:spPr>
        <p:txBody>
          <a:bodyPr vert="horz" lIns="91440" tIns="45720" rIns="91440" bIns="45720" rtlCol="0" anchor="t">
            <a:noAutofit/>
          </a:bodyPr>
          <a:lstStyle/>
          <a:p>
            <a:pPr>
              <a:buClr>
                <a:schemeClr val="tx1"/>
              </a:buClr>
              <a:buSzPct val="100000"/>
              <a:buFont typeface="Wingdings" pitchFamily="2" charset="2"/>
              <a:buChar char="§"/>
            </a:pPr>
            <a:r>
              <a:rPr lang="en-US" sz="1800">
                <a:latin typeface="Bahnschrift Light" panose="020B0502040204020203" pitchFamily="34" charset="0"/>
              </a:rPr>
              <a:t>1 x Toggle Switch</a:t>
            </a:r>
          </a:p>
          <a:p>
            <a:pPr marL="36900" indent="0">
              <a:buClr>
                <a:schemeClr val="tx1"/>
              </a:buClr>
              <a:buSzPct val="100000"/>
              <a:buNone/>
            </a:pPr>
            <a:endParaRPr lang="en-US" sz="1800">
              <a:latin typeface="Bahnschrift Light" panose="020B0502040204020203" pitchFamily="34" charset="0"/>
            </a:endParaRPr>
          </a:p>
        </p:txBody>
      </p:sp>
      <p:pic>
        <p:nvPicPr>
          <p:cNvPr id="3074" name="Picture 2" descr="KLS Slide Switches (1P2T) | 3D CAD Model Library | GrabCAD">
            <a:extLst>
              <a:ext uri="{FF2B5EF4-FFF2-40B4-BE49-F238E27FC236}">
                <a16:creationId xmlns:a16="http://schemas.microsoft.com/office/drawing/2014/main" id="{352E6359-8916-F8E8-E9E1-F86AD0A718F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210" b="96501" l="9939" r="89939">
                        <a14:foregroundMark x1="40123" y1="8471" x2="46748" y2="8103"/>
                        <a14:foregroundMark x1="43312" y1="3315" x2="44077" y2="2932"/>
                        <a14:foregroundMark x1="42577" y1="3683" x2="43312" y2="3315"/>
                        <a14:foregroundMark x1="49325" y1="79558" x2="50798" y2="83610"/>
                        <a14:foregroundMark x1="60123" y1="69982" x2="60982" y2="75138"/>
                        <a14:foregroundMark x1="57791" y1="72007" x2="57791" y2="76980"/>
                        <a14:foregroundMark x1="39018" y1="86188" x2="39018" y2="91160"/>
                        <a14:foregroundMark x1="40491" y1="86556" x2="40000" y2="91344"/>
                        <a14:foregroundMark x1="38528" y1="95764" x2="40123" y2="96501"/>
                        <a14:backgroundMark x1="45276" y1="2578" x2="45276" y2="2578"/>
                        <a14:backgroundMark x1="44540" y1="2762" x2="44540" y2="2762"/>
                        <a14:backgroundMark x1="45399" y1="2762" x2="44785" y2="2578"/>
                        <a14:backgroundMark x1="45031" y1="2947" x2="44540" y2="2210"/>
                        <a14:backgroundMark x1="44785" y1="2578" x2="43926" y2="2578"/>
                        <a14:backgroundMark x1="42454" y1="3315" x2="42454" y2="3315"/>
                      </a14:backgroundRemoval>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64620" y="2414065"/>
            <a:ext cx="4484316" cy="29877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10D19FD-4B92-0AAE-D695-427FC741463C}"/>
              </a:ext>
            </a:extLst>
          </p:cNvPr>
          <p:cNvPicPr>
            <a:picLocks noChangeAspect="1"/>
          </p:cNvPicPr>
          <p:nvPr/>
        </p:nvPicPr>
        <p:blipFill>
          <a:blip r:embed="rId5">
            <a:extLst>
              <a:ext uri="{28A0092B-C50C-407E-A947-70E740481C1C}">
                <a14:useLocalDpi xmlns:a14="http://schemas.microsoft.com/office/drawing/2010/main" val="0"/>
              </a:ext>
            </a:extLst>
          </a:blip>
          <a:srcRect t="1" b="70505"/>
          <a:stretch>
            <a:fillRect/>
          </a:stretch>
        </p:blipFill>
        <p:spPr>
          <a:xfrm>
            <a:off x="9001123" y="0"/>
            <a:ext cx="3190876" cy="2725019"/>
          </a:xfrm>
          <a:prstGeom prst="rect">
            <a:avLst/>
          </a:prstGeom>
        </p:spPr>
      </p:pic>
      <p:pic>
        <p:nvPicPr>
          <p:cNvPr id="8" name="Picture 7">
            <a:extLst>
              <a:ext uri="{FF2B5EF4-FFF2-40B4-BE49-F238E27FC236}">
                <a16:creationId xmlns:a16="http://schemas.microsoft.com/office/drawing/2014/main" id="{8D0D9F5D-27D5-1077-366C-A250121857C0}"/>
              </a:ext>
            </a:extLst>
          </p:cNvPr>
          <p:cNvPicPr>
            <a:picLocks noChangeAspect="1"/>
          </p:cNvPicPr>
          <p:nvPr/>
        </p:nvPicPr>
        <p:blipFill>
          <a:blip r:embed="rId5">
            <a:extLst>
              <a:ext uri="{28A0092B-C50C-407E-A947-70E740481C1C}">
                <a14:useLocalDpi xmlns:a14="http://schemas.microsoft.com/office/drawing/2010/main" val="0"/>
              </a:ext>
            </a:extLst>
          </a:blip>
          <a:srcRect t="37091"/>
          <a:stretch>
            <a:fillRect/>
          </a:stretch>
        </p:blipFill>
        <p:spPr>
          <a:xfrm>
            <a:off x="9001123" y="2725020"/>
            <a:ext cx="3190877" cy="4142606"/>
          </a:xfrm>
          <a:prstGeom prst="rect">
            <a:avLst/>
          </a:prstGeom>
        </p:spPr>
      </p:pic>
    </p:spTree>
    <p:extLst>
      <p:ext uri="{BB962C8B-B14F-4D97-AF65-F5344CB8AC3E}">
        <p14:creationId xmlns:p14="http://schemas.microsoft.com/office/powerpoint/2010/main" val="2375215137"/>
      </p:ext>
    </p:extLst>
  </p:cSld>
  <p:clrMapOvr>
    <a:masterClrMapping/>
  </p:clrMapOvr>
  <p:extLst>
    <p:ext uri="{6950BFC3-D8DA-4A85-94F7-54DA5524770B}">
      <p188:commentRel xmlns:p188="http://schemas.microsoft.com/office/powerpoint/2018/8/main" r:id="rId2"/>
    </p:ext>
  </p:extLs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84B6519-355D-34C1-A405-D3C3845CC9B3}"/>
              </a:ext>
            </a:extLst>
          </p:cNvPr>
          <p:cNvPicPr>
            <a:picLocks noChangeAspect="1"/>
          </p:cNvPicPr>
          <p:nvPr/>
        </p:nvPicPr>
        <p:blipFill>
          <a:blip r:embed="rId6">
            <a:extLst>
              <a:ext uri="{28A0092B-C50C-407E-A947-70E740481C1C}">
                <a14:useLocalDpi xmlns:a14="http://schemas.microsoft.com/office/drawing/2010/main" val="0"/>
              </a:ext>
            </a:extLst>
          </a:blip>
          <a:srcRect b="11462"/>
          <a:stretch>
            <a:fillRect/>
          </a:stretch>
        </p:blipFill>
        <p:spPr>
          <a:xfrm>
            <a:off x="0" y="-50515"/>
            <a:ext cx="12192000" cy="6908515"/>
          </a:xfrm>
          <a:prstGeom prst="rect">
            <a:avLst/>
          </a:prstGeom>
        </p:spPr>
      </p:pic>
      <p:sp>
        <p:nvSpPr>
          <p:cNvPr id="7" name="Rectangle 6">
            <a:extLst>
              <a:ext uri="{FF2B5EF4-FFF2-40B4-BE49-F238E27FC236}">
                <a16:creationId xmlns:a16="http://schemas.microsoft.com/office/drawing/2014/main" id="{71BD7333-C42B-AD6A-A1BA-891541B97B9D}"/>
              </a:ext>
            </a:extLst>
          </p:cNvPr>
          <p:cNvSpPr/>
          <p:nvPr/>
        </p:nvSpPr>
        <p:spPr>
          <a:xfrm>
            <a:off x="0" y="-50516"/>
            <a:ext cx="12191979" cy="6908515"/>
          </a:xfrm>
          <a:prstGeom prst="rect">
            <a:avLst/>
          </a:prstGeom>
          <a:solidFill>
            <a:srgbClr val="000000">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C5F3CAC-7951-7865-8747-37F6F49CEC22}"/>
              </a:ext>
            </a:extLst>
          </p:cNvPr>
          <p:cNvSpPr txBox="1"/>
          <p:nvPr/>
        </p:nvSpPr>
        <p:spPr>
          <a:xfrm>
            <a:off x="3491490" y="584770"/>
            <a:ext cx="5208997" cy="800219"/>
          </a:xfrm>
          <a:prstGeom prst="rect">
            <a:avLst/>
          </a:prstGeom>
          <a:noFill/>
        </p:spPr>
        <p:txBody>
          <a:bodyPr wrap="square" rtlCol="0">
            <a:spAutoFit/>
          </a:bodyPr>
          <a:lstStyle/>
          <a:p>
            <a:pPr algn="ctr"/>
            <a:r>
              <a:rPr lang="en-US" sz="4600" b="1">
                <a:latin typeface="Bahnschrift" panose="020B0502040204020203" pitchFamily="34" charset="0"/>
              </a:rPr>
              <a:t>Progress So Far</a:t>
            </a:r>
          </a:p>
        </p:txBody>
      </p:sp>
    </p:spTree>
    <p:extLst>
      <p:ext uri="{BB962C8B-B14F-4D97-AF65-F5344CB8AC3E}">
        <p14:creationId xmlns:p14="http://schemas.microsoft.com/office/powerpoint/2010/main" val="1087323479"/>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3897FC-A693-4656-8FCD-CF609C3B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6CA5A7-3A4D-44C8-3954-D4E315A883D9}"/>
              </a:ext>
            </a:extLst>
          </p:cNvPr>
          <p:cNvSpPr>
            <a:spLocks noGrp="1"/>
          </p:cNvSpPr>
          <p:nvPr>
            <p:ph type="title"/>
          </p:nvPr>
        </p:nvSpPr>
        <p:spPr>
          <a:xfrm>
            <a:off x="707900" y="643467"/>
            <a:ext cx="3946393" cy="1956298"/>
          </a:xfrm>
        </p:spPr>
        <p:txBody>
          <a:bodyPr vert="horz" lIns="91440" tIns="45720" rIns="91440" bIns="45720" rtlCol="0" anchor="ctr">
            <a:normAutofit/>
          </a:bodyPr>
          <a:lstStyle/>
          <a:p>
            <a:pPr algn="l"/>
            <a:r>
              <a:rPr lang="en-US" sz="3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rPr>
              <a:t>The Symbol</a:t>
            </a:r>
          </a:p>
        </p:txBody>
      </p:sp>
      <p:sp>
        <p:nvSpPr>
          <p:cNvPr id="4" name="Text Placeholder 3">
            <a:extLst>
              <a:ext uri="{FF2B5EF4-FFF2-40B4-BE49-F238E27FC236}">
                <a16:creationId xmlns:a16="http://schemas.microsoft.com/office/drawing/2014/main" id="{54AABEAF-CF86-6EF0-D9F8-FE7BD90E53E9}"/>
              </a:ext>
            </a:extLst>
          </p:cNvPr>
          <p:cNvSpPr>
            <a:spLocks noGrp="1"/>
          </p:cNvSpPr>
          <p:nvPr>
            <p:ph type="body" sz="half" idx="2"/>
          </p:nvPr>
        </p:nvSpPr>
        <p:spPr>
          <a:xfrm>
            <a:off x="5139768" y="643467"/>
            <a:ext cx="6430560" cy="1956298"/>
          </a:xfrm>
        </p:spPr>
        <p:txBody>
          <a:bodyPr vert="horz" lIns="91440" tIns="45720" rIns="91440" bIns="45720" rtlCol="0" anchor="ctr">
            <a:normAutofit/>
          </a:bodyPr>
          <a:lstStyle/>
          <a:p>
            <a:pPr algn="l"/>
            <a:r>
              <a:rPr lang="en-US">
                <a:latin typeface="+mn-lt"/>
              </a:rPr>
              <a:t>Reference Designator</a:t>
            </a:r>
          </a:p>
          <a:p>
            <a:pPr algn="l"/>
            <a:r>
              <a:rPr lang="en-US">
                <a:latin typeface="+mn-lt"/>
              </a:rPr>
              <a:t>Value or Part Number</a:t>
            </a:r>
          </a:p>
        </p:txBody>
      </p:sp>
      <p:pic>
        <p:nvPicPr>
          <p:cNvPr id="5" name="Content Placeholder 4" descr="PCB reference designator schematic editor">
            <a:extLst>
              <a:ext uri="{FF2B5EF4-FFF2-40B4-BE49-F238E27FC236}">
                <a16:creationId xmlns:a16="http://schemas.microsoft.com/office/drawing/2014/main" id="{9594A245-DEBD-510F-B50D-19BD242BB69A}"/>
              </a:ext>
            </a:extLst>
          </p:cNvPr>
          <p:cNvPicPr>
            <a:picLocks noGrp="1" noChangeAspect="1"/>
          </p:cNvPicPr>
          <p:nvPr>
            <p:ph idx="1"/>
          </p:nvPr>
        </p:nvPicPr>
        <p:blipFill>
          <a:blip r:embed="rId3"/>
          <a:stretch>
            <a:fillRect/>
          </a:stretch>
        </p:blipFill>
        <p:spPr>
          <a:xfrm>
            <a:off x="2450702" y="2952377"/>
            <a:ext cx="7312391" cy="3107766"/>
          </a:xfrm>
          <a:prstGeom prst="rect">
            <a:avLst/>
          </a:prstGeom>
        </p:spPr>
      </p:pic>
    </p:spTree>
    <p:extLst>
      <p:ext uri="{BB962C8B-B14F-4D97-AF65-F5344CB8AC3E}">
        <p14:creationId xmlns:p14="http://schemas.microsoft.com/office/powerpoint/2010/main" val="25761368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a:extLst>
            <a:ext uri="{FF2B5EF4-FFF2-40B4-BE49-F238E27FC236}">
              <a16:creationId xmlns:a16="http://schemas.microsoft.com/office/drawing/2014/main" id="{F210E193-6FF7-820A-BBEA-EE22BCA4D441}"/>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7A59776-5948-400C-9935-7464561E8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682DED-E132-B11D-DE96-93F7388DC245}"/>
              </a:ext>
            </a:extLst>
          </p:cNvPr>
          <p:cNvSpPr>
            <a:spLocks noGrp="1"/>
          </p:cNvSpPr>
          <p:nvPr>
            <p:ph type="title"/>
          </p:nvPr>
        </p:nvSpPr>
        <p:spPr>
          <a:xfrm>
            <a:off x="895353" y="609600"/>
            <a:ext cx="3108960" cy="2362610"/>
          </a:xfrm>
        </p:spPr>
        <p:txBody>
          <a:bodyPr vert="horz" lIns="91440" tIns="45720" rIns="91440" bIns="45720" rtlCol="0" anchor="ctr">
            <a:normAutofit/>
          </a:bodyPr>
          <a:lstStyle/>
          <a:p>
            <a:pPr algn="r"/>
            <a:r>
              <a:rPr lang="en-US">
                <a:latin typeface="+mj-lt"/>
                <a:cs typeface="Trebuchet MS"/>
              </a:rPr>
              <a:t>The Symbol</a:t>
            </a:r>
          </a:p>
        </p:txBody>
      </p:sp>
      <p:sp>
        <p:nvSpPr>
          <p:cNvPr id="4" name="Text Placeholder 3">
            <a:extLst>
              <a:ext uri="{FF2B5EF4-FFF2-40B4-BE49-F238E27FC236}">
                <a16:creationId xmlns:a16="http://schemas.microsoft.com/office/drawing/2014/main" id="{10563F44-EEF5-8BA8-4651-22C4152CCE76}"/>
              </a:ext>
            </a:extLst>
          </p:cNvPr>
          <p:cNvSpPr>
            <a:spLocks noGrp="1"/>
          </p:cNvSpPr>
          <p:nvPr>
            <p:ph type="body" sz="half" idx="2"/>
          </p:nvPr>
        </p:nvSpPr>
        <p:spPr>
          <a:xfrm>
            <a:off x="4537923" y="609600"/>
            <a:ext cx="6628583" cy="2362611"/>
          </a:xfrm>
        </p:spPr>
        <p:txBody>
          <a:bodyPr vert="horz" lIns="91440" tIns="45720" rIns="91440" bIns="45720" rtlCol="0" anchor="ctr">
            <a:normAutofit/>
          </a:bodyPr>
          <a:lstStyle/>
          <a:p>
            <a:pPr algn="l"/>
            <a:r>
              <a:rPr lang="en-US" sz="1800">
                <a:latin typeface="+mn-lt"/>
              </a:rPr>
              <a:t>Moving Symbol</a:t>
            </a:r>
          </a:p>
          <a:p>
            <a:pPr algn="l"/>
            <a:r>
              <a:rPr lang="en-US" sz="1800">
                <a:latin typeface="+mn-lt"/>
              </a:rPr>
              <a:t>Moving Reference Designator</a:t>
            </a:r>
          </a:p>
          <a:p>
            <a:pPr algn="l"/>
            <a:r>
              <a:rPr lang="en-US" sz="1800">
                <a:latin typeface="+mn-lt"/>
              </a:rPr>
              <a:t>Moving Value</a:t>
            </a:r>
          </a:p>
        </p:txBody>
      </p:sp>
      <p:pic>
        <p:nvPicPr>
          <p:cNvPr id="11" name="Picture 10" descr="A black and blue line with blue text&#10;&#10;Description automatically generated with medium confidence">
            <a:extLst>
              <a:ext uri="{FF2B5EF4-FFF2-40B4-BE49-F238E27FC236}">
                <a16:creationId xmlns:a16="http://schemas.microsoft.com/office/drawing/2014/main" id="{80E2851D-2599-8E1D-DEC6-6EBAE99A303D}"/>
              </a:ext>
            </a:extLst>
          </p:cNvPr>
          <p:cNvPicPr>
            <a:picLocks noChangeAspect="1"/>
          </p:cNvPicPr>
          <p:nvPr/>
        </p:nvPicPr>
        <p:blipFill>
          <a:blip r:embed="rId3">
            <a:extLst>
              <a:ext uri="{28A0092B-C50C-407E-A947-70E740481C1C}">
                <a14:useLocalDpi xmlns:a14="http://schemas.microsoft.com/office/drawing/2010/main" val="0"/>
              </a:ext>
            </a:extLst>
          </a:blip>
          <a:srcRect r="4" b="7568"/>
          <a:stretch/>
        </p:blipFill>
        <p:spPr>
          <a:xfrm>
            <a:off x="895352" y="3225959"/>
            <a:ext cx="3340921" cy="2677887"/>
          </a:xfrm>
          <a:prstGeom prst="roundRect">
            <a:avLst>
              <a:gd name="adj" fmla="val 0"/>
            </a:avLst>
          </a:prstGeom>
          <a:ln w="38100">
            <a:noFill/>
          </a:ln>
          <a:effectLst>
            <a:innerShdw blurRad="57150" dist="38100" dir="14460000">
              <a:srgbClr val="000000">
                <a:alpha val="70000"/>
              </a:srgbClr>
            </a:innerShdw>
          </a:effectLst>
        </p:spPr>
      </p:pic>
      <p:pic>
        <p:nvPicPr>
          <p:cNvPr id="8" name="Picture 7" descr="A diagram of a power jack&#10;&#10;Description automatically generated">
            <a:extLst>
              <a:ext uri="{FF2B5EF4-FFF2-40B4-BE49-F238E27FC236}">
                <a16:creationId xmlns:a16="http://schemas.microsoft.com/office/drawing/2014/main" id="{DEB2AE4B-6100-3940-6BF5-3BBD158287FC}"/>
              </a:ext>
            </a:extLst>
          </p:cNvPr>
          <p:cNvPicPr>
            <a:picLocks noChangeAspect="1"/>
          </p:cNvPicPr>
          <p:nvPr/>
        </p:nvPicPr>
        <p:blipFill>
          <a:blip r:embed="rId4">
            <a:extLst>
              <a:ext uri="{28A0092B-C50C-407E-A947-70E740481C1C}">
                <a14:useLocalDpi xmlns:a14="http://schemas.microsoft.com/office/drawing/2010/main" val="0"/>
              </a:ext>
            </a:extLst>
          </a:blip>
          <a:srcRect r="1607" b="2"/>
          <a:stretch/>
        </p:blipFill>
        <p:spPr>
          <a:xfrm>
            <a:off x="4413020" y="3225959"/>
            <a:ext cx="3337560" cy="2677887"/>
          </a:xfrm>
          <a:prstGeom prst="roundRect">
            <a:avLst>
              <a:gd name="adj" fmla="val 0"/>
            </a:avLst>
          </a:prstGeom>
          <a:ln w="38100">
            <a:noFill/>
          </a:ln>
          <a:effectLst>
            <a:innerShdw blurRad="57150" dist="38100" dir="14460000">
              <a:srgbClr val="000000">
                <a:alpha val="70000"/>
              </a:srgbClr>
            </a:innerShdw>
          </a:effectLst>
        </p:spPr>
      </p:pic>
      <p:pic>
        <p:nvPicPr>
          <p:cNvPr id="13" name="Picture 12" descr="A diagram of a power jack&#10;&#10;Description automatically generated">
            <a:extLst>
              <a:ext uri="{FF2B5EF4-FFF2-40B4-BE49-F238E27FC236}">
                <a16:creationId xmlns:a16="http://schemas.microsoft.com/office/drawing/2014/main" id="{E200F5B7-7FDA-E1FA-E8EB-84CB3932A573}"/>
              </a:ext>
            </a:extLst>
          </p:cNvPr>
          <p:cNvPicPr>
            <a:picLocks noChangeAspect="1"/>
          </p:cNvPicPr>
          <p:nvPr/>
        </p:nvPicPr>
        <p:blipFill>
          <a:blip r:embed="rId5">
            <a:extLst>
              <a:ext uri="{28A0092B-C50C-407E-A947-70E740481C1C}">
                <a14:useLocalDpi xmlns:a14="http://schemas.microsoft.com/office/drawing/2010/main" val="0"/>
              </a:ext>
            </a:extLst>
          </a:blip>
          <a:srcRect r="2534" b="-4"/>
          <a:stretch/>
        </p:blipFill>
        <p:spPr>
          <a:xfrm>
            <a:off x="7927327" y="3225959"/>
            <a:ext cx="3337560" cy="2677887"/>
          </a:xfrm>
          <a:prstGeom prst="roundRect">
            <a:avLst>
              <a:gd name="adj" fmla="val 0"/>
            </a:avLst>
          </a:prstGeom>
          <a:ln w="38100">
            <a:noFill/>
          </a:ln>
          <a:effectLst>
            <a:innerShdw blurRad="57150" dist="38100" dir="14460000">
              <a:srgbClr val="000000">
                <a:alpha val="70000"/>
              </a:srgbClr>
            </a:innerShdw>
          </a:effectLst>
        </p:spPr>
      </p:pic>
      <p:sp>
        <p:nvSpPr>
          <p:cNvPr id="14" name="TextBox 13">
            <a:extLst>
              <a:ext uri="{FF2B5EF4-FFF2-40B4-BE49-F238E27FC236}">
                <a16:creationId xmlns:a16="http://schemas.microsoft.com/office/drawing/2014/main" id="{34B1D2C5-3110-CA19-E5D9-2DC7C68CFAF6}"/>
              </a:ext>
            </a:extLst>
          </p:cNvPr>
          <p:cNvSpPr txBox="1"/>
          <p:nvPr/>
        </p:nvSpPr>
        <p:spPr>
          <a:xfrm>
            <a:off x="1256277" y="6151056"/>
            <a:ext cx="9679445" cy="369332"/>
          </a:xfrm>
          <a:prstGeom prst="rect">
            <a:avLst/>
          </a:prstGeom>
          <a:noFill/>
        </p:spPr>
        <p:txBody>
          <a:bodyPr wrap="none" rtlCol="0">
            <a:spAutoFit/>
          </a:bodyPr>
          <a:lstStyle/>
          <a:p>
            <a:r>
              <a:rPr lang="en-US"/>
              <a:t>Notice the Green Box relocates based on if you have selected symbol, reference designator, or value/part</a:t>
            </a:r>
          </a:p>
        </p:txBody>
      </p:sp>
    </p:spTree>
    <p:extLst>
      <p:ext uri="{BB962C8B-B14F-4D97-AF65-F5344CB8AC3E}">
        <p14:creationId xmlns:p14="http://schemas.microsoft.com/office/powerpoint/2010/main" val="1462590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7863E316-174F-E96A-6AF3-786F60C0CA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77E662-1CB3-522F-39B3-5618932D884D}"/>
              </a:ext>
            </a:extLst>
          </p:cNvPr>
          <p:cNvSpPr>
            <a:spLocks noGrp="1"/>
          </p:cNvSpPr>
          <p:nvPr>
            <p:ph type="title"/>
          </p:nvPr>
        </p:nvSpPr>
        <p:spPr>
          <a:xfrm>
            <a:off x="787473" y="847364"/>
            <a:ext cx="7037940" cy="908106"/>
          </a:xfrm>
        </p:spPr>
        <p:txBody>
          <a:bodyPr>
            <a:noAutofit/>
          </a:bodyPr>
          <a:lstStyle/>
          <a:p>
            <a:pPr algn="l"/>
            <a:r>
              <a:rPr lang="en-US" b="1">
                <a:latin typeface="Bahnschrift" panose="020B0502040204020203" pitchFamily="34" charset="0"/>
              </a:rPr>
              <a:t>Annotate Power &amp; Ground</a:t>
            </a:r>
          </a:p>
        </p:txBody>
      </p:sp>
      <p:sp>
        <p:nvSpPr>
          <p:cNvPr id="3" name="Content Placeholder 2">
            <a:extLst>
              <a:ext uri="{FF2B5EF4-FFF2-40B4-BE49-F238E27FC236}">
                <a16:creationId xmlns:a16="http://schemas.microsoft.com/office/drawing/2014/main" id="{49CE5264-14D5-665B-A768-AD763C797142}"/>
              </a:ext>
            </a:extLst>
          </p:cNvPr>
          <p:cNvSpPr>
            <a:spLocks noGrp="1"/>
          </p:cNvSpPr>
          <p:nvPr>
            <p:ph idx="1"/>
          </p:nvPr>
        </p:nvSpPr>
        <p:spPr>
          <a:xfrm>
            <a:off x="787473" y="1755470"/>
            <a:ext cx="6229776" cy="3480151"/>
          </a:xfrm>
        </p:spPr>
        <p:txBody>
          <a:bodyPr anchor="t">
            <a:noAutofit/>
          </a:bodyPr>
          <a:lstStyle/>
          <a:p>
            <a:pPr>
              <a:buClr>
                <a:schemeClr val="tx1"/>
              </a:buClr>
              <a:buSzPct val="100000"/>
              <a:buFont typeface="Wingdings" pitchFamily="2" charset="2"/>
              <a:buChar char="§"/>
            </a:pPr>
            <a:r>
              <a:rPr lang="en-US" sz="1800">
                <a:latin typeface="Bahnschrift" panose="020B0502040204020203" pitchFamily="34" charset="0"/>
              </a:rPr>
              <a:t>Using the Heads-Up Toolbar, select the Place GND Power Port Tool</a:t>
            </a:r>
          </a:p>
          <a:p>
            <a:pPr lvl="1">
              <a:spcBef>
                <a:spcPts val="1200"/>
              </a:spcBef>
              <a:spcAft>
                <a:spcPts val="1200"/>
              </a:spcAft>
              <a:buClr>
                <a:schemeClr val="tx1"/>
              </a:buClr>
              <a:buSzPct val="120000"/>
              <a:buFont typeface="System Font Regular"/>
              <a:buChar char="↳"/>
            </a:pPr>
            <a:r>
              <a:rPr lang="en-US" sz="1600">
                <a:latin typeface="Bahnschrift" panose="020B0502040204020203" pitchFamily="34" charset="0"/>
              </a:rPr>
              <a:t>“Place GND Power Port”</a:t>
            </a:r>
          </a:p>
          <a:p>
            <a:pPr>
              <a:buClr>
                <a:schemeClr val="tx1"/>
              </a:buClr>
              <a:buSzPct val="100000"/>
              <a:buFont typeface="Wingdings" pitchFamily="2" charset="2"/>
              <a:buChar char="§"/>
            </a:pPr>
            <a:r>
              <a:rPr lang="en-US" sz="1800">
                <a:latin typeface="Bahnschrift" panose="020B0502040204020203" pitchFamily="34" charset="0"/>
              </a:rPr>
              <a:t>Place 5 GNDs across the bottom</a:t>
            </a:r>
          </a:p>
          <a:p>
            <a:pPr>
              <a:buClr>
                <a:schemeClr val="tx1"/>
              </a:buClr>
              <a:buSzPct val="100000"/>
              <a:buFont typeface="Wingdings" pitchFamily="2" charset="2"/>
              <a:buChar char="§"/>
            </a:pPr>
            <a:r>
              <a:rPr lang="en-US" sz="1800">
                <a:latin typeface="Bahnschrift" panose="020B0502040204020203" pitchFamily="34" charset="0"/>
              </a:rPr>
              <a:t>Right-click to show more options</a:t>
            </a:r>
          </a:p>
          <a:p>
            <a:pPr>
              <a:buClr>
                <a:schemeClr val="tx1"/>
              </a:buClr>
              <a:buSzPct val="100000"/>
              <a:buFont typeface="Wingdings" pitchFamily="2" charset="2"/>
              <a:buChar char="§"/>
            </a:pPr>
            <a:r>
              <a:rPr lang="en-US" sz="1800">
                <a:latin typeface="Bahnschrift" panose="020B0502040204020203" pitchFamily="34" charset="0"/>
              </a:rPr>
              <a:t>Place 1 VCC at the top</a:t>
            </a:r>
          </a:p>
        </p:txBody>
      </p:sp>
      <p:pic>
        <p:nvPicPr>
          <p:cNvPr id="7" name="Picture 6">
            <a:extLst>
              <a:ext uri="{FF2B5EF4-FFF2-40B4-BE49-F238E27FC236}">
                <a16:creationId xmlns:a16="http://schemas.microsoft.com/office/drawing/2014/main" id="{6B666D90-F8BD-A0B8-85BE-A0CD04A538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2160" y="2565400"/>
            <a:ext cx="5143500" cy="406400"/>
          </a:xfrm>
          <a:prstGeom prst="rect">
            <a:avLst/>
          </a:prstGeom>
        </p:spPr>
      </p:pic>
      <p:pic>
        <p:nvPicPr>
          <p:cNvPr id="9" name="Picture 8" descr="A red and black logo&#10;&#10;AI-generated content may be incorrect.">
            <a:extLst>
              <a:ext uri="{FF2B5EF4-FFF2-40B4-BE49-F238E27FC236}">
                <a16:creationId xmlns:a16="http://schemas.microsoft.com/office/drawing/2014/main" id="{565C0FDD-F1B0-28CB-780F-AFBA95A7EECB}"/>
              </a:ext>
            </a:extLst>
          </p:cNvPr>
          <p:cNvPicPr>
            <a:picLocks noChangeAspect="1"/>
          </p:cNvPicPr>
          <p:nvPr/>
        </p:nvPicPr>
        <p:blipFill>
          <a:blip r:embed="rId6" cstate="print">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rcRect b="27787"/>
          <a:stretch/>
        </p:blipFill>
        <p:spPr>
          <a:xfrm>
            <a:off x="9425612" y="3842177"/>
            <a:ext cx="1051684" cy="965772"/>
          </a:xfrm>
          <a:prstGeom prst="rect">
            <a:avLst/>
          </a:prstGeom>
        </p:spPr>
      </p:pic>
      <p:sp>
        <p:nvSpPr>
          <p:cNvPr id="12" name="TextBox 11">
            <a:extLst>
              <a:ext uri="{FF2B5EF4-FFF2-40B4-BE49-F238E27FC236}">
                <a16:creationId xmlns:a16="http://schemas.microsoft.com/office/drawing/2014/main" id="{0BB81B36-C765-4DD6-9706-19744C20EF20}"/>
              </a:ext>
            </a:extLst>
          </p:cNvPr>
          <p:cNvSpPr txBox="1"/>
          <p:nvPr/>
        </p:nvSpPr>
        <p:spPr>
          <a:xfrm>
            <a:off x="9425612" y="4711552"/>
            <a:ext cx="1058238" cy="461665"/>
          </a:xfrm>
          <a:prstGeom prst="rect">
            <a:avLst/>
          </a:prstGeom>
          <a:noFill/>
        </p:spPr>
        <p:txBody>
          <a:bodyPr wrap="square" rtlCol="0">
            <a:spAutoFit/>
          </a:bodyPr>
          <a:lstStyle/>
          <a:p>
            <a:pPr algn="ctr"/>
            <a:r>
              <a:rPr lang="en-US" sz="2400">
                <a:solidFill>
                  <a:srgbClr val="EA0000"/>
                </a:solidFill>
              </a:rPr>
              <a:t>GND</a:t>
            </a:r>
          </a:p>
        </p:txBody>
      </p:sp>
      <p:pic>
        <p:nvPicPr>
          <p:cNvPr id="14" name="Picture 13" descr="A red text on a black background&#10;&#10;AI-generated content may be incorrect.">
            <a:extLst>
              <a:ext uri="{FF2B5EF4-FFF2-40B4-BE49-F238E27FC236}">
                <a16:creationId xmlns:a16="http://schemas.microsoft.com/office/drawing/2014/main" id="{E6498841-FDC4-FC68-5110-7C6176CAA389}"/>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rcRect t="43662"/>
          <a:stretch/>
        </p:blipFill>
        <p:spPr>
          <a:xfrm>
            <a:off x="9425612" y="2217135"/>
            <a:ext cx="1051684" cy="753463"/>
          </a:xfrm>
          <a:prstGeom prst="rect">
            <a:avLst/>
          </a:prstGeom>
        </p:spPr>
      </p:pic>
      <p:sp>
        <p:nvSpPr>
          <p:cNvPr id="15" name="TextBox 14">
            <a:extLst>
              <a:ext uri="{FF2B5EF4-FFF2-40B4-BE49-F238E27FC236}">
                <a16:creationId xmlns:a16="http://schemas.microsoft.com/office/drawing/2014/main" id="{D4445DF0-3BE4-1925-6CFF-5E7331872F11}"/>
              </a:ext>
            </a:extLst>
          </p:cNvPr>
          <p:cNvSpPr txBox="1"/>
          <p:nvPr/>
        </p:nvSpPr>
        <p:spPr>
          <a:xfrm>
            <a:off x="9422335" y="1755470"/>
            <a:ext cx="1058238" cy="461665"/>
          </a:xfrm>
          <a:prstGeom prst="rect">
            <a:avLst/>
          </a:prstGeom>
          <a:noFill/>
        </p:spPr>
        <p:txBody>
          <a:bodyPr wrap="square" rtlCol="0">
            <a:spAutoFit/>
          </a:bodyPr>
          <a:lstStyle/>
          <a:p>
            <a:pPr algn="ctr"/>
            <a:r>
              <a:rPr lang="en-US" sz="2400">
                <a:solidFill>
                  <a:srgbClr val="EA0000"/>
                </a:solidFill>
              </a:rPr>
              <a:t>VCC</a:t>
            </a:r>
          </a:p>
        </p:txBody>
      </p:sp>
    </p:spTree>
    <p:extLst>
      <p:ext uri="{BB962C8B-B14F-4D97-AF65-F5344CB8AC3E}">
        <p14:creationId xmlns:p14="http://schemas.microsoft.com/office/powerpoint/2010/main" val="2155265936"/>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6" name="Content Placeholder 7" descr="A screenshot of a computer&#10;&#10;Description automatically generated">
            <a:extLst>
              <a:ext uri="{FF2B5EF4-FFF2-40B4-BE49-F238E27FC236}">
                <a16:creationId xmlns:a16="http://schemas.microsoft.com/office/drawing/2014/main" id="{739E7804-7462-4850-08C3-015FB5EA0A87}"/>
              </a:ext>
            </a:extLst>
          </p:cNvPr>
          <p:cNvPicPr>
            <a:picLocks noChangeAspect="1"/>
          </p:cNvPicPr>
          <p:nvPr/>
        </p:nvPicPr>
        <p:blipFill>
          <a:blip r:embed="rId5">
            <a:extLst>
              <a:ext uri="{28A0092B-C50C-407E-A947-70E740481C1C}">
                <a14:useLocalDpi xmlns:a14="http://schemas.microsoft.com/office/drawing/2010/main" val="0"/>
              </a:ext>
            </a:extLst>
          </a:blip>
          <a:srcRect t="10854" b="831"/>
          <a:stretch/>
        </p:blipFill>
        <p:spPr>
          <a:xfrm>
            <a:off x="3045857" y="1471120"/>
            <a:ext cx="6148487" cy="4799497"/>
          </a:xfrm>
          <a:prstGeom prst="rect">
            <a:avLst/>
          </a:prstGeom>
          <a:effectLst>
            <a:outerShdw blurRad="25400" dir="17880000">
              <a:srgbClr val="000000">
                <a:alpha val="46000"/>
              </a:srgbClr>
            </a:outerShdw>
          </a:effectLst>
        </p:spPr>
      </p:pic>
      <p:pic>
        <p:nvPicPr>
          <p:cNvPr id="8" name="Content Placeholder 7">
            <a:extLst>
              <a:ext uri="{FF2B5EF4-FFF2-40B4-BE49-F238E27FC236}">
                <a16:creationId xmlns:a16="http://schemas.microsoft.com/office/drawing/2014/main" id="{76DA0137-D994-2D24-E863-5C9B47190438}"/>
              </a:ext>
            </a:extLst>
          </p:cNvPr>
          <p:cNvPicPr>
            <a:picLocks noGrp="1" noChangeAspect="1"/>
          </p:cNvPicPr>
          <p:nvPr>
            <p:ph idx="1"/>
          </p:nvPr>
        </p:nvPicPr>
        <p:blipFill>
          <a:blip r:embed="rId6">
            <a:extLst>
              <a:ext uri="{28A0092B-C50C-407E-A947-70E740481C1C}">
                <a14:useLocalDpi xmlns:a14="http://schemas.microsoft.com/office/drawing/2010/main" val="0"/>
              </a:ext>
            </a:extLst>
          </a:blip>
          <a:srcRect l="8538" r="8538"/>
          <a:stretch/>
        </p:blipFill>
        <p:spPr>
          <a:xfrm>
            <a:off x="3244040" y="1632554"/>
            <a:ext cx="5714354" cy="4460612"/>
          </a:xfrm>
          <a:prstGeom prst="rect">
            <a:avLst/>
          </a:prstGeom>
        </p:spPr>
      </p:pic>
      <p:sp>
        <p:nvSpPr>
          <p:cNvPr id="7" name="TextBox 6">
            <a:extLst>
              <a:ext uri="{FF2B5EF4-FFF2-40B4-BE49-F238E27FC236}">
                <a16:creationId xmlns:a16="http://schemas.microsoft.com/office/drawing/2014/main" id="{EE6F322A-75D0-2C33-345F-E3858DAAB6B0}"/>
              </a:ext>
            </a:extLst>
          </p:cNvPr>
          <p:cNvSpPr txBox="1"/>
          <p:nvPr/>
        </p:nvSpPr>
        <p:spPr>
          <a:xfrm>
            <a:off x="5419660" y="1784171"/>
            <a:ext cx="1341542" cy="400110"/>
          </a:xfrm>
          <a:prstGeom prst="rect">
            <a:avLst/>
          </a:prstGeom>
          <a:noFill/>
        </p:spPr>
        <p:txBody>
          <a:bodyPr wrap="square" rtlCol="0">
            <a:spAutoFit/>
          </a:bodyPr>
          <a:lstStyle/>
          <a:p>
            <a:pPr algn="ctr"/>
            <a:r>
              <a:rPr lang="en-US" sz="2000" b="1">
                <a:solidFill>
                  <a:srgbClr val="D82546"/>
                </a:solidFill>
                <a:latin typeface="Bahnschrift SemiBold" panose="020B0502040204020203" pitchFamily="34" charset="0"/>
              </a:rPr>
              <a:t>POWER</a:t>
            </a:r>
          </a:p>
        </p:txBody>
      </p:sp>
      <p:sp>
        <p:nvSpPr>
          <p:cNvPr id="9" name="TextBox 8">
            <a:extLst>
              <a:ext uri="{FF2B5EF4-FFF2-40B4-BE49-F238E27FC236}">
                <a16:creationId xmlns:a16="http://schemas.microsoft.com/office/drawing/2014/main" id="{458C96D3-2F6D-25B0-AD73-CA705E936A6B}"/>
              </a:ext>
            </a:extLst>
          </p:cNvPr>
          <p:cNvSpPr txBox="1"/>
          <p:nvPr/>
        </p:nvSpPr>
        <p:spPr>
          <a:xfrm rot="16200000">
            <a:off x="2965691" y="3662805"/>
            <a:ext cx="1312524" cy="400110"/>
          </a:xfrm>
          <a:prstGeom prst="rect">
            <a:avLst/>
          </a:prstGeom>
          <a:noFill/>
        </p:spPr>
        <p:txBody>
          <a:bodyPr wrap="square" rtlCol="0">
            <a:spAutoFit/>
          </a:bodyPr>
          <a:lstStyle/>
          <a:p>
            <a:pPr algn="ctr"/>
            <a:r>
              <a:rPr lang="en-US" sz="2000" b="1">
                <a:solidFill>
                  <a:srgbClr val="D82546"/>
                </a:solidFill>
                <a:latin typeface="Bahnschrift SemiBold" panose="020B0502040204020203" pitchFamily="34" charset="0"/>
              </a:rPr>
              <a:t>INPUTS</a:t>
            </a:r>
          </a:p>
        </p:txBody>
      </p:sp>
      <p:sp>
        <p:nvSpPr>
          <p:cNvPr id="10" name="TextBox 9">
            <a:extLst>
              <a:ext uri="{FF2B5EF4-FFF2-40B4-BE49-F238E27FC236}">
                <a16:creationId xmlns:a16="http://schemas.microsoft.com/office/drawing/2014/main" id="{0B344EA7-672E-445F-B022-7D6863082D61}"/>
              </a:ext>
            </a:extLst>
          </p:cNvPr>
          <p:cNvSpPr txBox="1"/>
          <p:nvPr/>
        </p:nvSpPr>
        <p:spPr>
          <a:xfrm rot="5400000">
            <a:off x="7881241" y="3662805"/>
            <a:ext cx="1312524" cy="400110"/>
          </a:xfrm>
          <a:prstGeom prst="rect">
            <a:avLst/>
          </a:prstGeom>
          <a:noFill/>
        </p:spPr>
        <p:txBody>
          <a:bodyPr wrap="square" rtlCol="0">
            <a:spAutoFit/>
          </a:bodyPr>
          <a:lstStyle/>
          <a:p>
            <a:pPr algn="ctr"/>
            <a:r>
              <a:rPr lang="en-US" sz="2000" b="1">
                <a:solidFill>
                  <a:srgbClr val="D82546"/>
                </a:solidFill>
                <a:latin typeface="Bahnschrift SemiBold" panose="020B0502040204020203" pitchFamily="34" charset="0"/>
              </a:rPr>
              <a:t>OUTPUTS</a:t>
            </a:r>
          </a:p>
        </p:txBody>
      </p:sp>
      <p:sp>
        <p:nvSpPr>
          <p:cNvPr id="11" name="TextBox 10">
            <a:extLst>
              <a:ext uri="{FF2B5EF4-FFF2-40B4-BE49-F238E27FC236}">
                <a16:creationId xmlns:a16="http://schemas.microsoft.com/office/drawing/2014/main" id="{16D87D61-02D0-F262-6802-9908EE21CBBB}"/>
              </a:ext>
            </a:extLst>
          </p:cNvPr>
          <p:cNvSpPr txBox="1"/>
          <p:nvPr/>
        </p:nvSpPr>
        <p:spPr>
          <a:xfrm>
            <a:off x="5419660" y="5533452"/>
            <a:ext cx="1341542" cy="400110"/>
          </a:xfrm>
          <a:prstGeom prst="rect">
            <a:avLst/>
          </a:prstGeom>
          <a:noFill/>
        </p:spPr>
        <p:txBody>
          <a:bodyPr wrap="square" rtlCol="0">
            <a:spAutoFit/>
          </a:bodyPr>
          <a:lstStyle/>
          <a:p>
            <a:pPr algn="ctr"/>
            <a:r>
              <a:rPr lang="en-US" sz="2000" b="1">
                <a:solidFill>
                  <a:srgbClr val="D82546"/>
                </a:solidFill>
                <a:latin typeface="Bahnschrift SemiBold" panose="020B0502040204020203" pitchFamily="34" charset="0"/>
              </a:rPr>
              <a:t>GROUND</a:t>
            </a:r>
          </a:p>
        </p:txBody>
      </p:sp>
      <p:sp>
        <p:nvSpPr>
          <p:cNvPr id="13" name="TextBox 12">
            <a:extLst>
              <a:ext uri="{FF2B5EF4-FFF2-40B4-BE49-F238E27FC236}">
                <a16:creationId xmlns:a16="http://schemas.microsoft.com/office/drawing/2014/main" id="{05122F99-2A23-D16D-D6C7-A1E29E9BFBA7}"/>
              </a:ext>
            </a:extLst>
          </p:cNvPr>
          <p:cNvSpPr txBox="1"/>
          <p:nvPr/>
        </p:nvSpPr>
        <p:spPr>
          <a:xfrm>
            <a:off x="5184163" y="3662805"/>
            <a:ext cx="1801404" cy="400110"/>
          </a:xfrm>
          <a:prstGeom prst="rect">
            <a:avLst/>
          </a:prstGeom>
          <a:noFill/>
        </p:spPr>
        <p:txBody>
          <a:bodyPr wrap="square" rtlCol="0">
            <a:spAutoFit/>
          </a:bodyPr>
          <a:lstStyle/>
          <a:p>
            <a:pPr algn="ctr"/>
            <a:r>
              <a:rPr lang="en-US" sz="2000" b="1">
                <a:solidFill>
                  <a:srgbClr val="D82546"/>
                </a:solidFill>
                <a:latin typeface="Bahnschrift SemiBold" panose="020B0502040204020203" pitchFamily="34" charset="0"/>
              </a:rPr>
              <a:t>CONTROLLER</a:t>
            </a:r>
          </a:p>
        </p:txBody>
      </p:sp>
      <p:cxnSp>
        <p:nvCxnSpPr>
          <p:cNvPr id="15" name="Straight Arrow Connector 14">
            <a:extLst>
              <a:ext uri="{FF2B5EF4-FFF2-40B4-BE49-F238E27FC236}">
                <a16:creationId xmlns:a16="http://schemas.microsoft.com/office/drawing/2014/main" id="{9E40B90D-37DA-31E3-9EA6-1A8C0288F765}"/>
              </a:ext>
            </a:extLst>
          </p:cNvPr>
          <p:cNvCxnSpPr>
            <a:cxnSpLocks/>
            <a:stCxn id="13" idx="1"/>
            <a:endCxn id="9" idx="2"/>
          </p:cNvCxnSpPr>
          <p:nvPr/>
        </p:nvCxnSpPr>
        <p:spPr>
          <a:xfrm flipH="1">
            <a:off x="3822008" y="3862860"/>
            <a:ext cx="1362155" cy="0"/>
          </a:xfrm>
          <a:prstGeom prst="straightConnector1">
            <a:avLst/>
          </a:prstGeom>
          <a:ln w="38100">
            <a:solidFill>
              <a:srgbClr val="D82546"/>
            </a:solidFill>
            <a:prstDash val="dash"/>
            <a:tailEnd type="triangle" w="med"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C74D89BC-6AA6-C326-4E0C-7E0C73E33EDA}"/>
              </a:ext>
            </a:extLst>
          </p:cNvPr>
          <p:cNvCxnSpPr>
            <a:cxnSpLocks/>
            <a:stCxn id="13" idx="3"/>
            <a:endCxn id="10" idx="2"/>
          </p:cNvCxnSpPr>
          <p:nvPr/>
        </p:nvCxnSpPr>
        <p:spPr>
          <a:xfrm>
            <a:off x="6985567" y="3862860"/>
            <a:ext cx="1351881" cy="0"/>
          </a:xfrm>
          <a:prstGeom prst="straightConnector1">
            <a:avLst/>
          </a:prstGeom>
          <a:ln w="38100">
            <a:solidFill>
              <a:srgbClr val="D82546"/>
            </a:solidFill>
            <a:prstDash val="dash"/>
            <a:tailEnd type="triangle" w="med"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72ECE15-691C-555E-4FE6-5BB8CAAB14C2}"/>
              </a:ext>
            </a:extLst>
          </p:cNvPr>
          <p:cNvCxnSpPr>
            <a:cxnSpLocks/>
            <a:stCxn id="13" idx="0"/>
            <a:endCxn id="7" idx="2"/>
          </p:cNvCxnSpPr>
          <p:nvPr/>
        </p:nvCxnSpPr>
        <p:spPr>
          <a:xfrm flipV="1">
            <a:off x="6084865" y="2184281"/>
            <a:ext cx="5566" cy="1478524"/>
          </a:xfrm>
          <a:prstGeom prst="straightConnector1">
            <a:avLst/>
          </a:prstGeom>
          <a:ln w="38100">
            <a:solidFill>
              <a:srgbClr val="D82546"/>
            </a:solidFill>
            <a:prstDash val="dash"/>
            <a:tailEnd type="triangle" w="med"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DB6B430-229E-A81C-C2F3-CCFABB38DC60}"/>
              </a:ext>
            </a:extLst>
          </p:cNvPr>
          <p:cNvCxnSpPr>
            <a:cxnSpLocks/>
            <a:stCxn id="13" idx="2"/>
            <a:endCxn id="11" idx="0"/>
          </p:cNvCxnSpPr>
          <p:nvPr/>
        </p:nvCxnSpPr>
        <p:spPr>
          <a:xfrm>
            <a:off x="6084865" y="4062915"/>
            <a:ext cx="5566" cy="1470537"/>
          </a:xfrm>
          <a:prstGeom prst="straightConnector1">
            <a:avLst/>
          </a:prstGeom>
          <a:ln w="38100">
            <a:solidFill>
              <a:srgbClr val="D82546"/>
            </a:solidFill>
            <a:prstDash val="dash"/>
            <a:tailEnd type="triangle" w="med" len="lg"/>
          </a:ln>
        </p:spPr>
        <p:style>
          <a:lnRef idx="1">
            <a:schemeClr val="accent1"/>
          </a:lnRef>
          <a:fillRef idx="0">
            <a:schemeClr val="accent1"/>
          </a:fillRef>
          <a:effectRef idx="0">
            <a:schemeClr val="accent1"/>
          </a:effectRef>
          <a:fontRef idx="minor">
            <a:schemeClr val="tx1"/>
          </a:fontRef>
        </p:style>
      </p:cxnSp>
      <p:sp>
        <p:nvSpPr>
          <p:cNvPr id="27" name="Title 1">
            <a:extLst>
              <a:ext uri="{FF2B5EF4-FFF2-40B4-BE49-F238E27FC236}">
                <a16:creationId xmlns:a16="http://schemas.microsoft.com/office/drawing/2014/main" id="{57FFE787-0CCE-6FA5-9EB8-C2FD5D832430}"/>
              </a:ext>
            </a:extLst>
          </p:cNvPr>
          <p:cNvSpPr>
            <a:spLocks noGrp="1"/>
          </p:cNvSpPr>
          <p:nvPr>
            <p:ph type="title"/>
          </p:nvPr>
        </p:nvSpPr>
        <p:spPr>
          <a:xfrm>
            <a:off x="2261597" y="197993"/>
            <a:ext cx="7657672" cy="1024635"/>
          </a:xfrm>
          <a:effectLst>
            <a:outerShdw blurRad="25400" dir="17880000">
              <a:srgbClr val="000000">
                <a:alpha val="46000"/>
              </a:srgbClr>
            </a:outerShdw>
          </a:effectLst>
        </p:spPr>
        <p:txBody>
          <a:bodyPr vert="horz" lIns="91440" tIns="45720" rIns="91440" bIns="45720" rtlCol="0" anchor="ctr">
            <a:noAutofit/>
          </a:bodyPr>
          <a:lstStyle/>
          <a:p>
            <a:r>
              <a:rPr lang="en-US" sz="4600" b="1">
                <a:latin typeface="Bahnschrift" panose="020B0502040204020203" pitchFamily="34" charset="0"/>
              </a:rPr>
              <a:t>Schematic Etiquette</a:t>
            </a:r>
          </a:p>
        </p:txBody>
      </p:sp>
      <p:sp>
        <p:nvSpPr>
          <p:cNvPr id="67" name="TextBox 66">
            <a:extLst>
              <a:ext uri="{FF2B5EF4-FFF2-40B4-BE49-F238E27FC236}">
                <a16:creationId xmlns:a16="http://schemas.microsoft.com/office/drawing/2014/main" id="{CE03FDD2-ADC8-717D-B73A-D23BA0E18AD3}"/>
              </a:ext>
            </a:extLst>
          </p:cNvPr>
          <p:cNvSpPr txBox="1"/>
          <p:nvPr/>
        </p:nvSpPr>
        <p:spPr>
          <a:xfrm>
            <a:off x="3045857" y="921555"/>
            <a:ext cx="6698751" cy="338554"/>
          </a:xfrm>
          <a:prstGeom prst="rect">
            <a:avLst/>
          </a:prstGeom>
          <a:noFill/>
        </p:spPr>
        <p:txBody>
          <a:bodyPr wrap="square" rtlCol="0">
            <a:spAutoFit/>
          </a:bodyPr>
          <a:lstStyle/>
          <a:p>
            <a:pPr algn="ctr"/>
            <a:r>
              <a:rPr lang="en-US" sz="1600">
                <a:latin typeface="Bahnschrift Light" panose="020B0502040204020203" pitchFamily="34" charset="0"/>
              </a:rPr>
              <a:t>Order of Operations</a:t>
            </a:r>
          </a:p>
        </p:txBody>
      </p:sp>
    </p:spTree>
    <p:extLst>
      <p:ext uri="{BB962C8B-B14F-4D97-AF65-F5344CB8AC3E}">
        <p14:creationId xmlns:p14="http://schemas.microsoft.com/office/powerpoint/2010/main" val="2043856848"/>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5">
            <a:extLst>
              <a:ext uri="{BEBA8EAE-BF5A-486C-A8C5-ECC9F3942E4B}">
                <a14:imgProps xmlns:a14="http://schemas.microsoft.com/office/drawing/2010/main">
                  <a14:imgLayer r:embed="rId6">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3FBB780F-7EA6-7E57-1A5D-8BD8457D0A6A}"/>
            </a:ext>
          </a:extLst>
        </p:cNvPr>
        <p:cNvGrpSpPr/>
        <p:nvPr/>
      </p:nvGrpSpPr>
      <p:grpSpPr>
        <a:xfrm>
          <a:off x="0" y="0"/>
          <a:ext cx="0" cy="0"/>
          <a:chOff x="0" y="0"/>
          <a:chExt cx="0" cy="0"/>
        </a:xfrm>
      </p:grpSpPr>
      <p:sp>
        <p:nvSpPr>
          <p:cNvPr id="27" name="Title 1">
            <a:extLst>
              <a:ext uri="{FF2B5EF4-FFF2-40B4-BE49-F238E27FC236}">
                <a16:creationId xmlns:a16="http://schemas.microsoft.com/office/drawing/2014/main" id="{D3A7C3FA-4558-5535-57F2-4D6A8E5F9CE7}"/>
              </a:ext>
            </a:extLst>
          </p:cNvPr>
          <p:cNvSpPr>
            <a:spLocks noGrp="1"/>
          </p:cNvSpPr>
          <p:nvPr>
            <p:ph type="title"/>
          </p:nvPr>
        </p:nvSpPr>
        <p:spPr>
          <a:xfrm>
            <a:off x="2261597" y="197993"/>
            <a:ext cx="7657672" cy="1024635"/>
          </a:xfrm>
          <a:effectLst>
            <a:outerShdw blurRad="25400" dir="17880000">
              <a:srgbClr val="000000">
                <a:alpha val="46000"/>
              </a:srgbClr>
            </a:outerShdw>
          </a:effectLst>
        </p:spPr>
        <p:txBody>
          <a:bodyPr vert="horz" lIns="91440" tIns="45720" rIns="91440" bIns="45720" rtlCol="0" anchor="ctr">
            <a:noAutofit/>
          </a:bodyPr>
          <a:lstStyle/>
          <a:p>
            <a:r>
              <a:rPr lang="en-US" sz="4600" b="1">
                <a:latin typeface="Bahnschrift" panose="020B0502040204020203" pitchFamily="34" charset="0"/>
              </a:rPr>
              <a:t>Schematic Etiquette</a:t>
            </a:r>
          </a:p>
        </p:txBody>
      </p:sp>
      <p:sp>
        <p:nvSpPr>
          <p:cNvPr id="67" name="TextBox 66">
            <a:extLst>
              <a:ext uri="{FF2B5EF4-FFF2-40B4-BE49-F238E27FC236}">
                <a16:creationId xmlns:a16="http://schemas.microsoft.com/office/drawing/2014/main" id="{1CA2C2A2-5570-64A3-CD6E-245E18702A91}"/>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Build the Network of Connections</a:t>
            </a:r>
          </a:p>
        </p:txBody>
      </p:sp>
      <p:pic>
        <p:nvPicPr>
          <p:cNvPr id="5" name="Making Connections">
            <a:hlinkClick r:id="" action="ppaction://media"/>
            <a:extLst>
              <a:ext uri="{FF2B5EF4-FFF2-40B4-BE49-F238E27FC236}">
                <a16:creationId xmlns:a16="http://schemas.microsoft.com/office/drawing/2014/main" id="{1B3FA76B-939C-B218-6871-07F43C25814F}"/>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3123345" y="1612125"/>
            <a:ext cx="5945310" cy="4458984"/>
          </a:xfrm>
          <a:prstGeom prst="rect">
            <a:avLst/>
          </a:prstGeom>
        </p:spPr>
      </p:pic>
      <p:sp>
        <p:nvSpPr>
          <p:cNvPr id="2" name="TextBox 1">
            <a:extLst>
              <a:ext uri="{FF2B5EF4-FFF2-40B4-BE49-F238E27FC236}">
                <a16:creationId xmlns:a16="http://schemas.microsoft.com/office/drawing/2014/main" id="{B54368C4-53CF-4890-5066-39617A4182F2}"/>
              </a:ext>
            </a:extLst>
          </p:cNvPr>
          <p:cNvSpPr txBox="1"/>
          <p:nvPr/>
        </p:nvSpPr>
        <p:spPr>
          <a:xfrm>
            <a:off x="871870" y="3625702"/>
            <a:ext cx="1580882" cy="369332"/>
          </a:xfrm>
          <a:prstGeom prst="rect">
            <a:avLst/>
          </a:prstGeom>
          <a:noFill/>
        </p:spPr>
        <p:txBody>
          <a:bodyPr wrap="none" rtlCol="0">
            <a:spAutoFit/>
          </a:bodyPr>
          <a:lstStyle/>
          <a:p>
            <a:r>
              <a:rPr lang="en-US">
                <a:latin typeface="Bahnschrift" panose="020B0502040204020203" pitchFamily="34" charset="0"/>
              </a:rPr>
              <a:t>Spam Escape</a:t>
            </a:r>
          </a:p>
        </p:txBody>
      </p:sp>
    </p:spTree>
    <p:extLst>
      <p:ext uri="{BB962C8B-B14F-4D97-AF65-F5344CB8AC3E}">
        <p14:creationId xmlns:p14="http://schemas.microsoft.com/office/powerpoint/2010/main" val="34055393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403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with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repeatCount="indefinite"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368CFEF8-A72E-720D-1D37-CF2965599F77}"/>
            </a:ext>
          </a:extLst>
        </p:cNvPr>
        <p:cNvGrpSpPr/>
        <p:nvPr/>
      </p:nvGrpSpPr>
      <p:grpSpPr>
        <a:xfrm>
          <a:off x="0" y="0"/>
          <a:ext cx="0" cy="0"/>
          <a:chOff x="0" y="0"/>
          <a:chExt cx="0" cy="0"/>
        </a:xfrm>
      </p:grpSpPr>
      <p:sp>
        <p:nvSpPr>
          <p:cNvPr id="27" name="Title 1">
            <a:extLst>
              <a:ext uri="{FF2B5EF4-FFF2-40B4-BE49-F238E27FC236}">
                <a16:creationId xmlns:a16="http://schemas.microsoft.com/office/drawing/2014/main" id="{8A7BECD5-93A2-1665-3954-DFD02AD1B57F}"/>
              </a:ext>
            </a:extLst>
          </p:cNvPr>
          <p:cNvSpPr>
            <a:spLocks noGrp="1"/>
          </p:cNvSpPr>
          <p:nvPr>
            <p:ph type="title"/>
          </p:nvPr>
        </p:nvSpPr>
        <p:spPr>
          <a:xfrm>
            <a:off x="2261597" y="197993"/>
            <a:ext cx="7657672" cy="1024635"/>
          </a:xfrm>
          <a:effectLst>
            <a:outerShdw blurRad="25400" dir="17880000">
              <a:srgbClr val="000000">
                <a:alpha val="46000"/>
              </a:srgbClr>
            </a:outerShdw>
          </a:effectLst>
        </p:spPr>
        <p:txBody>
          <a:bodyPr vert="horz" lIns="91440" tIns="45720" rIns="91440" bIns="45720" rtlCol="0" anchor="ctr">
            <a:noAutofit/>
          </a:bodyPr>
          <a:lstStyle/>
          <a:p>
            <a:r>
              <a:rPr lang="en-US" sz="4600" b="1">
                <a:latin typeface="Bahnschrift" panose="020B0502040204020203" pitchFamily="34" charset="0"/>
              </a:rPr>
              <a:t>Schematic Etiquette</a:t>
            </a:r>
          </a:p>
        </p:txBody>
      </p:sp>
      <p:sp>
        <p:nvSpPr>
          <p:cNvPr id="67" name="TextBox 66">
            <a:extLst>
              <a:ext uri="{FF2B5EF4-FFF2-40B4-BE49-F238E27FC236}">
                <a16:creationId xmlns:a16="http://schemas.microsoft.com/office/drawing/2014/main" id="{F7BB4DF5-BF61-39D3-49A0-C2BE993CDDB4}"/>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Tool-</a:t>
            </a:r>
            <a:r>
              <a:rPr lang="en-US" sz="1600" err="1">
                <a:latin typeface="Bahnschrift Light" panose="020B0502040204020203" pitchFamily="34" charset="0"/>
              </a:rPr>
              <a:t>sception</a:t>
            </a:r>
            <a:endParaRPr lang="en-US" sz="1600">
              <a:latin typeface="Bahnschrift Light" panose="020B0502040204020203" pitchFamily="34" charset="0"/>
            </a:endParaRPr>
          </a:p>
        </p:txBody>
      </p:sp>
      <p:pic>
        <p:nvPicPr>
          <p:cNvPr id="4" name="Picture 3" descr="A white rectangular object with a black border&#10;&#10;AI-generated content may be incorrect.">
            <a:extLst>
              <a:ext uri="{FF2B5EF4-FFF2-40B4-BE49-F238E27FC236}">
                <a16:creationId xmlns:a16="http://schemas.microsoft.com/office/drawing/2014/main" id="{206ABA68-0402-53AB-F9A7-91D4A4E520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41057" y="1637516"/>
            <a:ext cx="6698754" cy="3810300"/>
          </a:xfrm>
          <a:prstGeom prst="rect">
            <a:avLst/>
          </a:prstGeom>
        </p:spPr>
      </p:pic>
      <p:sp>
        <p:nvSpPr>
          <p:cNvPr id="2" name="TextBox 1">
            <a:extLst>
              <a:ext uri="{FF2B5EF4-FFF2-40B4-BE49-F238E27FC236}">
                <a16:creationId xmlns:a16="http://schemas.microsoft.com/office/drawing/2014/main" id="{18C67516-9F56-BE79-F132-B78CACCB8D2F}"/>
              </a:ext>
            </a:extLst>
          </p:cNvPr>
          <p:cNvSpPr txBox="1"/>
          <p:nvPr/>
        </p:nvSpPr>
        <p:spPr>
          <a:xfrm>
            <a:off x="4029611" y="5531890"/>
            <a:ext cx="4121641" cy="461665"/>
          </a:xfrm>
          <a:prstGeom prst="rect">
            <a:avLst/>
          </a:prstGeom>
          <a:noFill/>
        </p:spPr>
        <p:txBody>
          <a:bodyPr wrap="none" rtlCol="0">
            <a:spAutoFit/>
          </a:bodyPr>
          <a:lstStyle/>
          <a:p>
            <a:r>
              <a:rPr lang="en-US" sz="2400">
                <a:latin typeface="Bahnschrift Light" panose="020B0502040204020203" pitchFamily="34" charset="0"/>
              </a:rPr>
              <a:t>hit escape at least </a:t>
            </a:r>
            <a:r>
              <a:rPr lang="en-US" sz="2400" b="1">
                <a:latin typeface="Bahnschrift" panose="020B0502040204020203" pitchFamily="34" charset="0"/>
              </a:rPr>
              <a:t>3-4 times</a:t>
            </a:r>
          </a:p>
        </p:txBody>
      </p:sp>
    </p:spTree>
    <p:extLst>
      <p:ext uri="{BB962C8B-B14F-4D97-AF65-F5344CB8AC3E}">
        <p14:creationId xmlns:p14="http://schemas.microsoft.com/office/powerpoint/2010/main" val="64076668"/>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39245CC4-6BF0-307C-58DB-57B28CB6C525}"/>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886CFE0F-40D0-CAF1-62FB-0BF651A66B0B}"/>
              </a:ext>
            </a:extLst>
          </p:cNvPr>
          <p:cNvSpPr txBox="1">
            <a:spLocks/>
          </p:cNvSpPr>
          <p:nvPr/>
        </p:nvSpPr>
        <p:spPr>
          <a:xfrm>
            <a:off x="2241691" y="245251"/>
            <a:ext cx="7657672" cy="1024635"/>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latin typeface="Bahnschrift" panose="020B0502040204020203" pitchFamily="34" charset="0"/>
              </a:rPr>
              <a:t>Schematic Etiquette</a:t>
            </a:r>
          </a:p>
        </p:txBody>
      </p:sp>
      <p:sp>
        <p:nvSpPr>
          <p:cNvPr id="10" name="TextBox 9">
            <a:extLst>
              <a:ext uri="{FF2B5EF4-FFF2-40B4-BE49-F238E27FC236}">
                <a16:creationId xmlns:a16="http://schemas.microsoft.com/office/drawing/2014/main" id="{8CE91FE3-8FB2-9164-2F1C-B3B194688629}"/>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Legacy ECAD Programs</a:t>
            </a:r>
          </a:p>
        </p:txBody>
      </p:sp>
      <p:pic>
        <p:nvPicPr>
          <p:cNvPr id="4098" name="Picture 2">
            <a:extLst>
              <a:ext uri="{FF2B5EF4-FFF2-40B4-BE49-F238E27FC236}">
                <a16:creationId xmlns:a16="http://schemas.microsoft.com/office/drawing/2014/main" id="{7454BD64-D5A5-820B-8CB2-ECA4A7FA5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6540" y="2008690"/>
            <a:ext cx="4189228" cy="32299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black background with white text&#10;&#10;AI-generated content may be incorrect.">
            <a:extLst>
              <a:ext uri="{FF2B5EF4-FFF2-40B4-BE49-F238E27FC236}">
                <a16:creationId xmlns:a16="http://schemas.microsoft.com/office/drawing/2014/main" id="{524A4274-1CA2-A10A-4DEC-668EA169FD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81963" y="5340335"/>
            <a:ext cx="2998381" cy="533610"/>
          </a:xfrm>
          <a:prstGeom prst="rect">
            <a:avLst/>
          </a:prstGeom>
        </p:spPr>
      </p:pic>
      <p:pic>
        <p:nvPicPr>
          <p:cNvPr id="4100" name="Picture 4" descr="ExpressPCB | Software | UNLV Information Technology">
            <a:extLst>
              <a:ext uri="{FF2B5EF4-FFF2-40B4-BE49-F238E27FC236}">
                <a16:creationId xmlns:a16="http://schemas.microsoft.com/office/drawing/2014/main" id="{23148205-4493-0A33-6440-692C9DE4CF6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85459" y="5346158"/>
            <a:ext cx="527787" cy="52778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cb circuit design software - PCB Layout Software - PCBway">
            <a:extLst>
              <a:ext uri="{FF2B5EF4-FFF2-40B4-BE49-F238E27FC236}">
                <a16:creationId xmlns:a16="http://schemas.microsoft.com/office/drawing/2014/main" id="{8E1D346D-B271-997B-475E-C589B907CD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16234" y="2008689"/>
            <a:ext cx="4266239" cy="3229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669959"/>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2B549494-EF79-E971-BA97-A89D4545B01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2CDF935-934E-C429-5BFB-FE47163E3007}"/>
              </a:ext>
            </a:extLst>
          </p:cNvPr>
          <p:cNvSpPr txBox="1"/>
          <p:nvPr/>
        </p:nvSpPr>
        <p:spPr>
          <a:xfrm>
            <a:off x="1086965" y="4924435"/>
            <a:ext cx="2716778"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panose="020B0502040204020203" pitchFamily="34" charset="0"/>
              </a:rPr>
              <a:t>No Nodes on Pins</a:t>
            </a:r>
            <a:endParaRPr lang="en-US" sz="2400" kern="1200">
              <a:latin typeface="Bahnschrift" panose="020B0502040204020203" pitchFamily="34" charset="0"/>
            </a:endParaRPr>
          </a:p>
        </p:txBody>
      </p:sp>
      <p:sp>
        <p:nvSpPr>
          <p:cNvPr id="7" name="TextBox 6">
            <a:extLst>
              <a:ext uri="{FF2B5EF4-FFF2-40B4-BE49-F238E27FC236}">
                <a16:creationId xmlns:a16="http://schemas.microsoft.com/office/drawing/2014/main" id="{965C740C-9E1E-8ECE-4696-71422E225D43}"/>
              </a:ext>
            </a:extLst>
          </p:cNvPr>
          <p:cNvSpPr txBox="1"/>
          <p:nvPr/>
        </p:nvSpPr>
        <p:spPr>
          <a:xfrm>
            <a:off x="4796824" y="4919541"/>
            <a:ext cx="3115310"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panose="020B0502040204020203" pitchFamily="34" charset="0"/>
              </a:rPr>
              <a:t>No 4-Way Junctions</a:t>
            </a:r>
            <a:endParaRPr lang="en-US" sz="2400" kern="1200">
              <a:latin typeface="Bahnschrift" panose="020B0502040204020203" pitchFamily="34" charset="0"/>
            </a:endParaRPr>
          </a:p>
        </p:txBody>
      </p:sp>
      <p:sp>
        <p:nvSpPr>
          <p:cNvPr id="8" name="TextBox 7">
            <a:extLst>
              <a:ext uri="{FF2B5EF4-FFF2-40B4-BE49-F238E27FC236}">
                <a16:creationId xmlns:a16="http://schemas.microsoft.com/office/drawing/2014/main" id="{69DC86B8-6387-612A-8774-CD0D53307ED2}"/>
              </a:ext>
            </a:extLst>
          </p:cNvPr>
          <p:cNvSpPr txBox="1"/>
          <p:nvPr/>
        </p:nvSpPr>
        <p:spPr>
          <a:xfrm>
            <a:off x="8388874" y="4919541"/>
            <a:ext cx="3115310"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panose="020B0502040204020203" pitchFamily="34" charset="0"/>
              </a:rPr>
              <a:t>No Pins on Pins</a:t>
            </a:r>
            <a:endParaRPr lang="en-US" sz="2400" kern="1200">
              <a:latin typeface="Bahnschrift" panose="020B0502040204020203" pitchFamily="34" charset="0"/>
            </a:endParaRPr>
          </a:p>
        </p:txBody>
      </p:sp>
      <p:sp>
        <p:nvSpPr>
          <p:cNvPr id="9" name="Title 1">
            <a:extLst>
              <a:ext uri="{FF2B5EF4-FFF2-40B4-BE49-F238E27FC236}">
                <a16:creationId xmlns:a16="http://schemas.microsoft.com/office/drawing/2014/main" id="{07F31ADC-A65C-4B92-4956-E70FDE3CE178}"/>
              </a:ext>
            </a:extLst>
          </p:cNvPr>
          <p:cNvSpPr txBox="1">
            <a:spLocks/>
          </p:cNvSpPr>
          <p:nvPr/>
        </p:nvSpPr>
        <p:spPr>
          <a:xfrm>
            <a:off x="2261597" y="197993"/>
            <a:ext cx="7657672" cy="1024635"/>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latin typeface="Bahnschrift" panose="020B0502040204020203" pitchFamily="34" charset="0"/>
              </a:rPr>
              <a:t>Schematic Etiquette</a:t>
            </a:r>
          </a:p>
        </p:txBody>
      </p:sp>
      <p:sp>
        <p:nvSpPr>
          <p:cNvPr id="10" name="TextBox 9">
            <a:extLst>
              <a:ext uri="{FF2B5EF4-FFF2-40B4-BE49-F238E27FC236}">
                <a16:creationId xmlns:a16="http://schemas.microsoft.com/office/drawing/2014/main" id="{C6314516-03CC-442D-F0A8-B3ADA67BF2E4}"/>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Routing</a:t>
            </a:r>
          </a:p>
        </p:txBody>
      </p:sp>
      <p:grpSp>
        <p:nvGrpSpPr>
          <p:cNvPr id="28" name="Group 27">
            <a:extLst>
              <a:ext uri="{FF2B5EF4-FFF2-40B4-BE49-F238E27FC236}">
                <a16:creationId xmlns:a16="http://schemas.microsoft.com/office/drawing/2014/main" id="{B666EA8D-F44B-749C-B2CF-93CADFBE966C}"/>
              </a:ext>
            </a:extLst>
          </p:cNvPr>
          <p:cNvGrpSpPr/>
          <p:nvPr/>
        </p:nvGrpSpPr>
        <p:grpSpPr>
          <a:xfrm>
            <a:off x="902789" y="2798058"/>
            <a:ext cx="3089203" cy="1772717"/>
            <a:chOff x="1147122" y="2536862"/>
            <a:chExt cx="3089203" cy="1772717"/>
          </a:xfrm>
        </p:grpSpPr>
        <p:pic>
          <p:nvPicPr>
            <p:cNvPr id="11" name="Picture 10" descr="A diagram of value and value&#10;&#10;Description automatically generated">
              <a:extLst>
                <a:ext uri="{FF2B5EF4-FFF2-40B4-BE49-F238E27FC236}">
                  <a16:creationId xmlns:a16="http://schemas.microsoft.com/office/drawing/2014/main" id="{E519B835-06D7-2145-923C-BD31F1C2F28E}"/>
                </a:ext>
              </a:extLst>
            </p:cNvPr>
            <p:cNvPicPr>
              <a:picLocks noChangeAspect="1"/>
            </p:cNvPicPr>
            <p:nvPr/>
          </p:nvPicPr>
          <p:blipFill>
            <a:blip r:embed="rId6" cstate="print">
              <a:extLst>
                <a:ext uri="{28A0092B-C50C-407E-A947-70E740481C1C}">
                  <a14:useLocalDpi xmlns:a14="http://schemas.microsoft.com/office/drawing/2010/main" val="0"/>
                </a:ext>
              </a:extLst>
            </a:blip>
            <a:srcRect r="11679"/>
            <a:stretch/>
          </p:blipFill>
          <p:spPr>
            <a:xfrm>
              <a:off x="1147122" y="2536862"/>
              <a:ext cx="1495268" cy="1772717"/>
            </a:xfrm>
            <a:prstGeom prst="rect">
              <a:avLst/>
            </a:prstGeom>
          </p:spPr>
        </p:pic>
        <p:pic>
          <p:nvPicPr>
            <p:cNvPr id="12" name="Picture 11" descr="A diagram of a value diagram&#10;&#10;Description automatically generated">
              <a:extLst>
                <a:ext uri="{FF2B5EF4-FFF2-40B4-BE49-F238E27FC236}">
                  <a16:creationId xmlns:a16="http://schemas.microsoft.com/office/drawing/2014/main" id="{2086C86E-417B-47F3-6714-3B6CEA990F0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41057" y="2536862"/>
              <a:ext cx="1495268" cy="1772717"/>
            </a:xfrm>
            <a:prstGeom prst="rect">
              <a:avLst/>
            </a:prstGeom>
          </p:spPr>
        </p:pic>
      </p:grpSp>
      <p:grpSp>
        <p:nvGrpSpPr>
          <p:cNvPr id="29" name="Group 28">
            <a:extLst>
              <a:ext uri="{FF2B5EF4-FFF2-40B4-BE49-F238E27FC236}">
                <a16:creationId xmlns:a16="http://schemas.microsoft.com/office/drawing/2014/main" id="{21962613-CAF7-667B-9808-FDB8E6A1F4BC}"/>
              </a:ext>
            </a:extLst>
          </p:cNvPr>
          <p:cNvGrpSpPr/>
          <p:nvPr/>
        </p:nvGrpSpPr>
        <p:grpSpPr>
          <a:xfrm>
            <a:off x="4524989" y="2793714"/>
            <a:ext cx="3648881" cy="1772716"/>
            <a:chOff x="4290587" y="2536863"/>
            <a:chExt cx="3648881" cy="1772716"/>
          </a:xfrm>
        </p:grpSpPr>
        <p:pic>
          <p:nvPicPr>
            <p:cNvPr id="15" name="Content Placeholder 7" descr="A diagram of a diagram of value&#10;&#10;Description automatically generated">
              <a:extLst>
                <a:ext uri="{FF2B5EF4-FFF2-40B4-BE49-F238E27FC236}">
                  <a16:creationId xmlns:a16="http://schemas.microsoft.com/office/drawing/2014/main" id="{9BB0A101-9990-9FDB-52CB-7717360950F3}"/>
                </a:ext>
              </a:extLst>
            </p:cNvPr>
            <p:cNvPicPr>
              <a:picLocks noChangeAspect="1"/>
            </p:cNvPicPr>
            <p:nvPr/>
          </p:nvPicPr>
          <p:blipFill>
            <a:blip r:embed="rId8">
              <a:extLst>
                <a:ext uri="{28A0092B-C50C-407E-A947-70E740481C1C}">
                  <a14:useLocalDpi xmlns:a14="http://schemas.microsoft.com/office/drawing/2010/main" val="0"/>
                </a:ext>
              </a:extLst>
            </a:blip>
            <a:srcRect l="10388" t="9514" r="17764" b="15327"/>
            <a:stretch/>
          </p:blipFill>
          <p:spPr>
            <a:xfrm>
              <a:off x="4290587" y="2536863"/>
              <a:ext cx="1767846" cy="1772716"/>
            </a:xfrm>
            <a:prstGeom prst="rect">
              <a:avLst/>
            </a:prstGeom>
            <a:effectLst>
              <a:outerShdw blurRad="25400" dir="17880000">
                <a:srgbClr val="000000">
                  <a:alpha val="46000"/>
                </a:srgbClr>
              </a:outerShdw>
            </a:effectLst>
          </p:spPr>
        </p:pic>
        <p:pic>
          <p:nvPicPr>
            <p:cNvPr id="17" name="Picture 16" descr="A diagram of a diagram of value&#10;&#10;Description automatically generated">
              <a:extLst>
                <a:ext uri="{FF2B5EF4-FFF2-40B4-BE49-F238E27FC236}">
                  <a16:creationId xmlns:a16="http://schemas.microsoft.com/office/drawing/2014/main" id="{922E6F35-118A-E8BE-D540-D1795F863176}"/>
                </a:ext>
              </a:extLst>
            </p:cNvPr>
            <p:cNvPicPr>
              <a:picLocks noChangeAspect="1"/>
            </p:cNvPicPr>
            <p:nvPr/>
          </p:nvPicPr>
          <p:blipFill>
            <a:blip r:embed="rId9">
              <a:extLst>
                <a:ext uri="{28A0092B-C50C-407E-A947-70E740481C1C}">
                  <a14:useLocalDpi xmlns:a14="http://schemas.microsoft.com/office/drawing/2010/main" val="0"/>
                </a:ext>
              </a:extLst>
            </a:blip>
            <a:srcRect l="11459" t="5607" r="18628" b="12076"/>
            <a:stretch/>
          </p:blipFill>
          <p:spPr>
            <a:xfrm>
              <a:off x="6169417" y="2536863"/>
              <a:ext cx="1770051" cy="1772716"/>
            </a:xfrm>
            <a:prstGeom prst="rect">
              <a:avLst/>
            </a:prstGeom>
          </p:spPr>
        </p:pic>
      </p:grpSp>
      <p:grpSp>
        <p:nvGrpSpPr>
          <p:cNvPr id="30" name="Group 29">
            <a:extLst>
              <a:ext uri="{FF2B5EF4-FFF2-40B4-BE49-F238E27FC236}">
                <a16:creationId xmlns:a16="http://schemas.microsoft.com/office/drawing/2014/main" id="{0DB10C0B-42F2-C10A-1DFF-7C9CB08757D8}"/>
              </a:ext>
            </a:extLst>
          </p:cNvPr>
          <p:cNvGrpSpPr/>
          <p:nvPr/>
        </p:nvGrpSpPr>
        <p:grpSpPr>
          <a:xfrm>
            <a:off x="8804706" y="2793712"/>
            <a:ext cx="2181959" cy="1772718"/>
            <a:chOff x="8795303" y="2511969"/>
            <a:chExt cx="2181959" cy="1772718"/>
          </a:xfrm>
        </p:grpSpPr>
        <p:pic>
          <p:nvPicPr>
            <p:cNvPr id="22" name="Picture 21" descr="A graph of value and value&#10;&#10;Description automatically generated">
              <a:extLst>
                <a:ext uri="{FF2B5EF4-FFF2-40B4-BE49-F238E27FC236}">
                  <a16:creationId xmlns:a16="http://schemas.microsoft.com/office/drawing/2014/main" id="{BBDC8FB4-285D-A0C9-10E0-A0ED070A5371}"/>
                </a:ext>
              </a:extLst>
            </p:cNvPr>
            <p:cNvPicPr>
              <a:picLocks noChangeAspect="1"/>
            </p:cNvPicPr>
            <p:nvPr/>
          </p:nvPicPr>
          <p:blipFill>
            <a:blip r:embed="rId10">
              <a:extLst>
                <a:ext uri="{28A0092B-C50C-407E-A947-70E740481C1C}">
                  <a14:useLocalDpi xmlns:a14="http://schemas.microsoft.com/office/drawing/2010/main" val="0"/>
                </a:ext>
              </a:extLst>
            </a:blip>
            <a:srcRect l="2935" t="10135" r="-295" b="16772"/>
            <a:stretch/>
          </p:blipFill>
          <p:spPr>
            <a:xfrm>
              <a:off x="8795303" y="2511969"/>
              <a:ext cx="1094657" cy="1772718"/>
            </a:xfrm>
            <a:prstGeom prst="rect">
              <a:avLst/>
            </a:prstGeom>
          </p:spPr>
        </p:pic>
        <p:pic>
          <p:nvPicPr>
            <p:cNvPr id="23" name="Picture 22" descr="A graph with text and numbers&#10;&#10;Description automatically generated with medium confidence">
              <a:extLst>
                <a:ext uri="{FF2B5EF4-FFF2-40B4-BE49-F238E27FC236}">
                  <a16:creationId xmlns:a16="http://schemas.microsoft.com/office/drawing/2014/main" id="{2188CB4F-F0D2-6D04-C541-601B3CDE005D}"/>
                </a:ext>
              </a:extLst>
            </p:cNvPr>
            <p:cNvPicPr>
              <a:picLocks noChangeAspect="1"/>
            </p:cNvPicPr>
            <p:nvPr/>
          </p:nvPicPr>
          <p:blipFill>
            <a:blip r:embed="rId11">
              <a:extLst>
                <a:ext uri="{28A0092B-C50C-407E-A947-70E740481C1C}">
                  <a14:useLocalDpi xmlns:a14="http://schemas.microsoft.com/office/drawing/2010/main" val="0"/>
                </a:ext>
              </a:extLst>
            </a:blip>
            <a:srcRect t="10135" b="17784"/>
            <a:stretch/>
          </p:blipFill>
          <p:spPr>
            <a:xfrm>
              <a:off x="9993522" y="2511969"/>
              <a:ext cx="983740" cy="1772718"/>
            </a:xfrm>
            <a:prstGeom prst="rect">
              <a:avLst/>
            </a:prstGeom>
          </p:spPr>
        </p:pic>
      </p:grpSp>
      <p:pic>
        <p:nvPicPr>
          <p:cNvPr id="3" name="Graphic 2" descr="Thumbs up sign with solid fill">
            <a:extLst>
              <a:ext uri="{FF2B5EF4-FFF2-40B4-BE49-F238E27FC236}">
                <a16:creationId xmlns:a16="http://schemas.microsoft.com/office/drawing/2014/main" id="{CD3268D7-9740-78C7-AE33-74A115C5041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854511" y="2011931"/>
            <a:ext cx="776617" cy="776617"/>
          </a:xfrm>
          <a:prstGeom prst="rect">
            <a:avLst/>
          </a:prstGeom>
        </p:spPr>
      </p:pic>
      <p:pic>
        <p:nvPicPr>
          <p:cNvPr id="5" name="Graphic 4" descr="Thumbs Down with solid fill">
            <a:extLst>
              <a:ext uri="{FF2B5EF4-FFF2-40B4-BE49-F238E27FC236}">
                <a16:creationId xmlns:a16="http://schemas.microsoft.com/office/drawing/2014/main" id="{7EB55063-F5E4-2F16-BC23-1A231C92C994}"/>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262114" y="2011931"/>
            <a:ext cx="776617" cy="776617"/>
          </a:xfrm>
          <a:prstGeom prst="rect">
            <a:avLst/>
          </a:prstGeom>
        </p:spPr>
      </p:pic>
      <p:pic>
        <p:nvPicPr>
          <p:cNvPr id="16" name="Graphic 15" descr="Thumbs up sign with solid fill">
            <a:extLst>
              <a:ext uri="{FF2B5EF4-FFF2-40B4-BE49-F238E27FC236}">
                <a16:creationId xmlns:a16="http://schemas.microsoft.com/office/drawing/2014/main" id="{2CD138F6-88C7-BDF2-38FB-B223D2648F7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9375" y="2011930"/>
            <a:ext cx="776617" cy="776617"/>
          </a:xfrm>
          <a:prstGeom prst="rect">
            <a:avLst/>
          </a:prstGeom>
        </p:spPr>
      </p:pic>
      <p:pic>
        <p:nvPicPr>
          <p:cNvPr id="19" name="Graphic 18" descr="Thumbs Down with solid fill">
            <a:extLst>
              <a:ext uri="{FF2B5EF4-FFF2-40B4-BE49-F238E27FC236}">
                <a16:creationId xmlns:a16="http://schemas.microsoft.com/office/drawing/2014/main" id="{6487D5A4-6FB0-0504-9666-197EC36CF0C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017003" y="2011931"/>
            <a:ext cx="776617" cy="776617"/>
          </a:xfrm>
          <a:prstGeom prst="rect">
            <a:avLst/>
          </a:prstGeom>
        </p:spPr>
      </p:pic>
      <p:pic>
        <p:nvPicPr>
          <p:cNvPr id="20" name="Graphic 19" descr="Thumbs up sign with solid fill">
            <a:extLst>
              <a:ext uri="{FF2B5EF4-FFF2-40B4-BE49-F238E27FC236}">
                <a16:creationId xmlns:a16="http://schemas.microsoft.com/office/drawing/2014/main" id="{0AD6C71B-2359-E98F-729B-6119209384F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106486" y="2007611"/>
            <a:ext cx="776617" cy="776617"/>
          </a:xfrm>
          <a:prstGeom prst="rect">
            <a:avLst/>
          </a:prstGeom>
        </p:spPr>
      </p:pic>
      <p:pic>
        <p:nvPicPr>
          <p:cNvPr id="24" name="Graphic 23" descr="Thumbs Down with solid fill">
            <a:extLst>
              <a:ext uri="{FF2B5EF4-FFF2-40B4-BE49-F238E27FC236}">
                <a16:creationId xmlns:a16="http://schemas.microsoft.com/office/drawing/2014/main" id="{835B8F84-F2EC-4722-40CD-D91154684FA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965798" y="2007611"/>
            <a:ext cx="776617" cy="776617"/>
          </a:xfrm>
          <a:prstGeom prst="rect">
            <a:avLst/>
          </a:prstGeom>
        </p:spPr>
      </p:pic>
    </p:spTree>
    <p:extLst>
      <p:ext uri="{BB962C8B-B14F-4D97-AF65-F5344CB8AC3E}">
        <p14:creationId xmlns:p14="http://schemas.microsoft.com/office/powerpoint/2010/main" val="165096711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08B928CF-C677-D6A3-0E38-8BDAD64C4D7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CD9D8F8-D4E2-99D1-3F31-BF947575B0B7}"/>
              </a:ext>
            </a:extLst>
          </p:cNvPr>
          <p:cNvSpPr txBox="1"/>
          <p:nvPr/>
        </p:nvSpPr>
        <p:spPr>
          <a:xfrm>
            <a:off x="3497964" y="5362560"/>
            <a:ext cx="5184936" cy="424732"/>
          </a:xfrm>
          <a:prstGeom prst="rect">
            <a:avLst/>
          </a:prstGeom>
          <a:noFill/>
        </p:spPr>
        <p:txBody>
          <a:bodyPr wrap="square" rtlCol="0">
            <a:spAutoFit/>
          </a:bodyPr>
          <a:lstStyle/>
          <a:p>
            <a:pPr marL="0" lvl="0" indent="0" algn="ctr" defTabSz="533400">
              <a:lnSpc>
                <a:spcPct val="90000"/>
              </a:lnSpc>
              <a:spcBef>
                <a:spcPct val="0"/>
              </a:spcBef>
              <a:spcAft>
                <a:spcPct val="35000"/>
              </a:spcAft>
              <a:buNone/>
            </a:pPr>
            <a:r>
              <a:rPr lang="en-US" sz="2400">
                <a:latin typeface="Bahnschrift" panose="020B0502040204020203" pitchFamily="34" charset="0"/>
              </a:rPr>
              <a:t>No Wires Overlapping Components</a:t>
            </a:r>
            <a:endParaRPr lang="en-US" sz="2400" kern="1200">
              <a:latin typeface="Bahnschrift" panose="020B0502040204020203" pitchFamily="34" charset="0"/>
            </a:endParaRPr>
          </a:p>
        </p:txBody>
      </p:sp>
      <p:sp>
        <p:nvSpPr>
          <p:cNvPr id="9" name="Title 1">
            <a:extLst>
              <a:ext uri="{FF2B5EF4-FFF2-40B4-BE49-F238E27FC236}">
                <a16:creationId xmlns:a16="http://schemas.microsoft.com/office/drawing/2014/main" id="{1A8707C6-E7F1-E145-34ED-E9E2007645F1}"/>
              </a:ext>
            </a:extLst>
          </p:cNvPr>
          <p:cNvSpPr txBox="1">
            <a:spLocks/>
          </p:cNvSpPr>
          <p:nvPr/>
        </p:nvSpPr>
        <p:spPr>
          <a:xfrm>
            <a:off x="2261597" y="197993"/>
            <a:ext cx="7657672" cy="1024635"/>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latin typeface="Bahnschrift" panose="020B0502040204020203" pitchFamily="34" charset="0"/>
              </a:rPr>
              <a:t>Schematic Etiquette</a:t>
            </a:r>
          </a:p>
        </p:txBody>
      </p:sp>
      <p:sp>
        <p:nvSpPr>
          <p:cNvPr id="10" name="TextBox 9">
            <a:extLst>
              <a:ext uri="{FF2B5EF4-FFF2-40B4-BE49-F238E27FC236}">
                <a16:creationId xmlns:a16="http://schemas.microsoft.com/office/drawing/2014/main" id="{F13D9342-DE01-5C2C-0712-42E3A31DFC40}"/>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Routing</a:t>
            </a:r>
          </a:p>
        </p:txBody>
      </p:sp>
      <p:pic>
        <p:nvPicPr>
          <p:cNvPr id="16" name="Graphic 15" descr="Thumbs up sign with solid fill">
            <a:extLst>
              <a:ext uri="{FF2B5EF4-FFF2-40B4-BE49-F238E27FC236}">
                <a16:creationId xmlns:a16="http://schemas.microsoft.com/office/drawing/2014/main" id="{A97D2D55-6C87-9019-C259-1C110EDE3A4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88857" y="1851607"/>
            <a:ext cx="776617" cy="776617"/>
          </a:xfrm>
          <a:prstGeom prst="rect">
            <a:avLst/>
          </a:prstGeom>
        </p:spPr>
      </p:pic>
      <p:pic>
        <p:nvPicPr>
          <p:cNvPr id="19" name="Graphic 18" descr="Thumbs Down with solid fill">
            <a:extLst>
              <a:ext uri="{FF2B5EF4-FFF2-40B4-BE49-F238E27FC236}">
                <a16:creationId xmlns:a16="http://schemas.microsoft.com/office/drawing/2014/main" id="{ADB9B9B3-6C2E-666B-C410-A94BADA46F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26527" y="1854847"/>
            <a:ext cx="776617" cy="776617"/>
          </a:xfrm>
          <a:prstGeom prst="rect">
            <a:avLst/>
          </a:prstGeom>
        </p:spPr>
      </p:pic>
      <p:pic>
        <p:nvPicPr>
          <p:cNvPr id="8" name="Picture 7">
            <a:extLst>
              <a:ext uri="{FF2B5EF4-FFF2-40B4-BE49-F238E27FC236}">
                <a16:creationId xmlns:a16="http://schemas.microsoft.com/office/drawing/2014/main" id="{995B7915-CC66-580C-A3DE-718A24905FF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42769" y="2631464"/>
            <a:ext cx="1932513" cy="2457450"/>
          </a:xfrm>
          <a:prstGeom prst="rect">
            <a:avLst/>
          </a:prstGeom>
        </p:spPr>
      </p:pic>
      <p:pic>
        <p:nvPicPr>
          <p:cNvPr id="12" name="Picture 11" descr="A diagram of a value&#10;&#10;AI-generated content may be incorrect.">
            <a:extLst>
              <a:ext uri="{FF2B5EF4-FFF2-40B4-BE49-F238E27FC236}">
                <a16:creationId xmlns:a16="http://schemas.microsoft.com/office/drawing/2014/main" id="{6257504A-7DD5-1A3C-BC0C-B121F7D918F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10910" y="2631464"/>
            <a:ext cx="1932513" cy="2457450"/>
          </a:xfrm>
          <a:prstGeom prst="rect">
            <a:avLst/>
          </a:prstGeom>
        </p:spPr>
      </p:pic>
    </p:spTree>
    <p:extLst>
      <p:ext uri="{BB962C8B-B14F-4D97-AF65-F5344CB8AC3E}">
        <p14:creationId xmlns:p14="http://schemas.microsoft.com/office/powerpoint/2010/main" val="728335918"/>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3FBB780F-7EA6-7E57-1A5D-8BD8457D0A6A}"/>
            </a:ext>
          </a:extLst>
        </p:cNvPr>
        <p:cNvGrpSpPr/>
        <p:nvPr/>
      </p:nvGrpSpPr>
      <p:grpSpPr>
        <a:xfrm>
          <a:off x="0" y="0"/>
          <a:ext cx="0" cy="0"/>
          <a:chOff x="0" y="0"/>
          <a:chExt cx="0" cy="0"/>
        </a:xfrm>
      </p:grpSpPr>
      <p:sp>
        <p:nvSpPr>
          <p:cNvPr id="27" name="Title 1">
            <a:extLst>
              <a:ext uri="{FF2B5EF4-FFF2-40B4-BE49-F238E27FC236}">
                <a16:creationId xmlns:a16="http://schemas.microsoft.com/office/drawing/2014/main" id="{D3A7C3FA-4558-5535-57F2-4D6A8E5F9CE7}"/>
              </a:ext>
            </a:extLst>
          </p:cNvPr>
          <p:cNvSpPr>
            <a:spLocks noGrp="1"/>
          </p:cNvSpPr>
          <p:nvPr>
            <p:ph type="title"/>
          </p:nvPr>
        </p:nvSpPr>
        <p:spPr>
          <a:xfrm>
            <a:off x="2261597" y="197993"/>
            <a:ext cx="7657672" cy="1024635"/>
          </a:xfrm>
          <a:effectLst>
            <a:outerShdw blurRad="25400" dir="17880000">
              <a:srgbClr val="000000">
                <a:alpha val="46000"/>
              </a:srgbClr>
            </a:outerShdw>
          </a:effectLst>
        </p:spPr>
        <p:txBody>
          <a:bodyPr vert="horz" lIns="91440" tIns="45720" rIns="91440" bIns="45720" rtlCol="0" anchor="ctr">
            <a:noAutofit/>
          </a:bodyPr>
          <a:lstStyle/>
          <a:p>
            <a:r>
              <a:rPr lang="en-US" sz="4600" b="1">
                <a:latin typeface="Bahnschrift" panose="020B0502040204020203" pitchFamily="34" charset="0"/>
              </a:rPr>
              <a:t>Wired Schematic</a:t>
            </a:r>
          </a:p>
        </p:txBody>
      </p:sp>
      <p:sp>
        <p:nvSpPr>
          <p:cNvPr id="67" name="TextBox 66">
            <a:extLst>
              <a:ext uri="{FF2B5EF4-FFF2-40B4-BE49-F238E27FC236}">
                <a16:creationId xmlns:a16="http://schemas.microsoft.com/office/drawing/2014/main" id="{1CA2C2A2-5570-64A3-CD6E-245E18702A91}"/>
              </a:ext>
            </a:extLst>
          </p:cNvPr>
          <p:cNvSpPr txBox="1"/>
          <p:nvPr/>
        </p:nvSpPr>
        <p:spPr>
          <a:xfrm>
            <a:off x="2741057" y="984055"/>
            <a:ext cx="6698751" cy="338554"/>
          </a:xfrm>
          <a:prstGeom prst="rect">
            <a:avLst/>
          </a:prstGeom>
          <a:noFill/>
        </p:spPr>
        <p:txBody>
          <a:bodyPr wrap="square" rtlCol="0">
            <a:spAutoFit/>
          </a:bodyPr>
          <a:lstStyle/>
          <a:p>
            <a:pPr algn="ctr"/>
            <a:r>
              <a:rPr lang="en-US" sz="1600">
                <a:latin typeface="Bahnschrift Light" panose="020B0502040204020203" pitchFamily="34" charset="0"/>
              </a:rPr>
              <a:t>Final Design</a:t>
            </a:r>
          </a:p>
        </p:txBody>
      </p:sp>
      <p:pic>
        <p:nvPicPr>
          <p:cNvPr id="7" name="Picture 6">
            <a:extLst>
              <a:ext uri="{FF2B5EF4-FFF2-40B4-BE49-F238E27FC236}">
                <a16:creationId xmlns:a16="http://schemas.microsoft.com/office/drawing/2014/main" id="{E012507B-ED48-DCBC-24B7-A7760D0993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23841" y="1585575"/>
            <a:ext cx="8344317" cy="4462625"/>
          </a:xfrm>
          <a:prstGeom prst="rect">
            <a:avLst/>
          </a:prstGeom>
        </p:spPr>
      </p:pic>
    </p:spTree>
    <p:extLst>
      <p:ext uri="{BB962C8B-B14F-4D97-AF65-F5344CB8AC3E}">
        <p14:creationId xmlns:p14="http://schemas.microsoft.com/office/powerpoint/2010/main" val="1823947312"/>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FC26-9FCE-0596-2115-9BD5953E29B3}"/>
              </a:ext>
            </a:extLst>
          </p:cNvPr>
          <p:cNvSpPr>
            <a:spLocks noGrp="1"/>
          </p:cNvSpPr>
          <p:nvPr>
            <p:ph type="title" idx="4294967295"/>
          </p:nvPr>
        </p:nvSpPr>
        <p:spPr>
          <a:xfrm>
            <a:off x="0" y="4435475"/>
            <a:ext cx="9440863" cy="1058863"/>
          </a:xfrm>
        </p:spPr>
        <p:txBody>
          <a:bodyPr vert="horz" lIns="91440" tIns="45720" rIns="91440" bIns="45720" rtlCol="0" anchor="b">
            <a:normAutofit/>
          </a:bodyPr>
          <a:lstStyle/>
          <a:p>
            <a:r>
              <a:rPr lang="en-US" sz="4800">
                <a:cs typeface="+mj-cs"/>
              </a:rPr>
              <a:t>Annotate the schematic</a:t>
            </a:r>
          </a:p>
        </p:txBody>
      </p:sp>
      <p:sp>
        <p:nvSpPr>
          <p:cNvPr id="5" name="TextBox 4">
            <a:extLst>
              <a:ext uri="{FF2B5EF4-FFF2-40B4-BE49-F238E27FC236}">
                <a16:creationId xmlns:a16="http://schemas.microsoft.com/office/drawing/2014/main" id="{76C82174-D1DB-5180-1238-47753243F227}"/>
              </a:ext>
            </a:extLst>
          </p:cNvPr>
          <p:cNvSpPr txBox="1"/>
          <p:nvPr/>
        </p:nvSpPr>
        <p:spPr>
          <a:xfrm>
            <a:off x="1370693" y="5494872"/>
            <a:ext cx="9440034" cy="652432"/>
          </a:xfrm>
          <a:prstGeom prst="rect">
            <a:avLst/>
          </a:prstGeom>
        </p:spPr>
        <p:txBody>
          <a:bodyPr vert="horz" lIns="91440" tIns="45720" rIns="91440" bIns="45720" rtlCol="0" anchor="t">
            <a:normAutofit lnSpcReduction="10000"/>
          </a:bodyPr>
          <a:lstStyle/>
          <a:p>
            <a:pPr algn="ctr" defTabSz="457200">
              <a:spcBef>
                <a:spcPct val="20000"/>
              </a:spcBef>
              <a:spcAft>
                <a:spcPts val="600"/>
              </a:spcAft>
              <a:buClr>
                <a:schemeClr val="tx2"/>
              </a:buClr>
              <a:buSzPct val="70000"/>
            </a:pPr>
            <a:r>
              <a:rPr lang="en-US" sz="2000">
                <a:ln>
                  <a:solidFill>
                    <a:schemeClr val="bg1">
                      <a:lumMod val="75000"/>
                      <a:lumOff val="25000"/>
                      <a:alpha val="10000"/>
                    </a:schemeClr>
                  </a:solidFill>
                </a:ln>
                <a:effectLst>
                  <a:outerShdw blurRad="9525" dist="25400" dir="14640000" algn="tl" rotWithShape="0">
                    <a:schemeClr val="bg1">
                      <a:alpha val="30000"/>
                    </a:schemeClr>
                  </a:outerShdw>
                </a:effectLst>
              </a:rPr>
              <a:t>Add Values to Resistors, Capacitors, LEDs by selecting the word value and editing the word value.</a:t>
            </a:r>
          </a:p>
        </p:txBody>
      </p:sp>
      <p:pic>
        <p:nvPicPr>
          <p:cNvPr id="6" name="Picture 5" descr="A diagram of a circuit&#10;&#10;Description automatically generated">
            <a:extLst>
              <a:ext uri="{FF2B5EF4-FFF2-40B4-BE49-F238E27FC236}">
                <a16:creationId xmlns:a16="http://schemas.microsoft.com/office/drawing/2014/main" id="{E9148BFF-595D-953C-3EEA-44AA290B4B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08123" y="691096"/>
            <a:ext cx="4488237" cy="3529584"/>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136F19CD-A0F8-E4F9-19FB-641CCF94C0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12291" y="695008"/>
            <a:ext cx="2846979" cy="3525671"/>
          </a:xfrm>
          <a:prstGeom prst="rect">
            <a:avLst/>
          </a:prstGeom>
        </p:spPr>
      </p:pic>
    </p:spTree>
    <p:extLst>
      <p:ext uri="{BB962C8B-B14F-4D97-AF65-F5344CB8AC3E}">
        <p14:creationId xmlns:p14="http://schemas.microsoft.com/office/powerpoint/2010/main" val="3103543287"/>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75000" contrast="2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7E7015-7FB2-A621-6161-E49C612293AF}"/>
              </a:ext>
            </a:extLst>
          </p:cNvPr>
          <p:cNvSpPr>
            <a:spLocks noGrp="1"/>
          </p:cNvSpPr>
          <p:nvPr>
            <p:ph type="title"/>
          </p:nvPr>
        </p:nvSpPr>
        <p:spPr>
          <a:xfrm>
            <a:off x="404591" y="835383"/>
            <a:ext cx="3382832" cy="3499549"/>
          </a:xfrm>
        </p:spPr>
        <p:txBody>
          <a:bodyPr vert="horz" lIns="91440" tIns="45720" rIns="91440" bIns="45720" rtlCol="0" anchor="b">
            <a:normAutofit/>
          </a:bodyPr>
          <a:lstStyle/>
          <a:p>
            <a:pPr algn="l"/>
            <a:r>
              <a:rPr lang="en-US" sz="4200"/>
              <a:t>Verify Values</a:t>
            </a:r>
          </a:p>
        </p:txBody>
      </p:sp>
      <p:pic>
        <p:nvPicPr>
          <p:cNvPr id="2" name="Content Placeholder 7">
            <a:extLst>
              <a:ext uri="{FF2B5EF4-FFF2-40B4-BE49-F238E27FC236}">
                <a16:creationId xmlns:a16="http://schemas.microsoft.com/office/drawing/2014/main" id="{C76B7777-EA9A-F8D8-B2F6-B732F760C8D1}"/>
              </a:ext>
            </a:extLst>
          </p:cNvPr>
          <p:cNvPicPr>
            <a:picLocks noChangeAspect="1"/>
          </p:cNvPicPr>
          <p:nvPr/>
        </p:nvPicPr>
        <p:blipFill>
          <a:blip r:embed="rId6">
            <a:extLst>
              <a:ext uri="{28A0092B-C50C-407E-A947-70E740481C1C}">
                <a14:useLocalDpi xmlns:a14="http://schemas.microsoft.com/office/drawing/2010/main" val="0"/>
              </a:ext>
            </a:extLst>
          </a:blip>
          <a:srcRect l="8538" r="8538"/>
          <a:stretch/>
        </p:blipFill>
        <p:spPr>
          <a:xfrm>
            <a:off x="3952875" y="657176"/>
            <a:ext cx="7658100" cy="5543648"/>
          </a:xfrm>
          <a:prstGeom prst="rect">
            <a:avLst/>
          </a:prstGeom>
        </p:spPr>
      </p:pic>
    </p:spTree>
    <p:extLst>
      <p:ext uri="{BB962C8B-B14F-4D97-AF65-F5344CB8AC3E}">
        <p14:creationId xmlns:p14="http://schemas.microsoft.com/office/powerpoint/2010/main" val="1339430593"/>
      </p:ext>
    </p:extLst>
  </p:cSld>
  <p:clrMapOvr>
    <a:overrideClrMapping bg1="dk1" tx1="lt1" bg2="dk2" tx2="lt2" accent1="accent1" accent2="accent2" accent3="accent3" accent4="accent4" accent5="accent5" accent6="accent6" hlink="hlink" folHlink="folHlink"/>
  </p:clrMapOvr>
  <p:extLst>
    <p:ext uri="{6950BFC3-D8DA-4A85-94F7-54DA5524770B}">
      <p188:commentRel xmlns:p188="http://schemas.microsoft.com/office/powerpoint/2018/8/main" r:id="rId3"/>
    </p:ext>
  </p:extLs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75000" contrast="28000"/>
                    </a14:imgEffect>
                  </a14:imgLayer>
                </a14:imgProps>
              </a:ext>
            </a:extLst>
          </a:blip>
          <a:srcRect/>
          <a:stretch>
            <a:fillRect/>
          </a:stretch>
        </a:blipFill>
        <a:effectLst/>
      </p:bgPr>
    </p:bg>
    <p:spTree>
      <p:nvGrpSpPr>
        <p:cNvPr id="1" name="">
          <a:extLst>
            <a:ext uri="{FF2B5EF4-FFF2-40B4-BE49-F238E27FC236}">
              <a16:creationId xmlns:a16="http://schemas.microsoft.com/office/drawing/2014/main" id="{1CA7CFB3-BF29-8AC6-0391-A3E689A0FB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229F0B-E415-7D2F-192D-3848B3B711D3}"/>
              </a:ext>
            </a:extLst>
          </p:cNvPr>
          <p:cNvSpPr>
            <a:spLocks noGrp="1"/>
          </p:cNvSpPr>
          <p:nvPr>
            <p:ph type="title"/>
          </p:nvPr>
        </p:nvSpPr>
        <p:spPr>
          <a:xfrm>
            <a:off x="787473" y="847364"/>
            <a:ext cx="3752629" cy="1321678"/>
          </a:xfrm>
        </p:spPr>
        <p:txBody>
          <a:bodyPr>
            <a:noAutofit/>
          </a:bodyPr>
          <a:lstStyle/>
          <a:p>
            <a:pPr algn="l"/>
            <a:r>
              <a:rPr lang="en-US" b="1">
                <a:latin typeface="Bahnschrift" panose="020B0502040204020203" pitchFamily="34" charset="0"/>
              </a:rPr>
              <a:t>Annotate the Schematic</a:t>
            </a:r>
          </a:p>
        </p:txBody>
      </p:sp>
      <p:sp>
        <p:nvSpPr>
          <p:cNvPr id="3" name="Content Placeholder 2">
            <a:extLst>
              <a:ext uri="{FF2B5EF4-FFF2-40B4-BE49-F238E27FC236}">
                <a16:creationId xmlns:a16="http://schemas.microsoft.com/office/drawing/2014/main" id="{C97B0FFF-9D4F-2F1E-506F-9FBB92A7A0BE}"/>
              </a:ext>
            </a:extLst>
          </p:cNvPr>
          <p:cNvSpPr>
            <a:spLocks noGrp="1"/>
          </p:cNvSpPr>
          <p:nvPr>
            <p:ph idx="1"/>
          </p:nvPr>
        </p:nvSpPr>
        <p:spPr>
          <a:xfrm>
            <a:off x="787473" y="2169042"/>
            <a:ext cx="6229776" cy="3480151"/>
          </a:xfrm>
        </p:spPr>
        <p:txBody>
          <a:bodyPr anchor="t">
            <a:noAutofit/>
          </a:bodyPr>
          <a:lstStyle/>
          <a:p>
            <a:pPr>
              <a:spcBef>
                <a:spcPts val="24"/>
              </a:spcBef>
              <a:buClr>
                <a:schemeClr val="tx1"/>
              </a:buClr>
              <a:buSzPct val="100000"/>
              <a:buFont typeface="Wingdings" pitchFamily="2" charset="2"/>
              <a:buChar char="§"/>
            </a:pPr>
            <a:r>
              <a:rPr lang="en-US" sz="1800">
                <a:latin typeface="Bahnschrift" panose="020B0502040204020203" pitchFamily="34" charset="0"/>
              </a:rPr>
              <a:t>Tools (Menu Bar)</a:t>
            </a:r>
          </a:p>
          <a:p>
            <a:pPr lvl="1">
              <a:spcBef>
                <a:spcPts val="24"/>
              </a:spcBef>
              <a:buClr>
                <a:schemeClr val="tx1"/>
              </a:buClr>
              <a:buSzPct val="120000"/>
              <a:buFont typeface="System Font Regular"/>
              <a:buChar char="↳"/>
            </a:pPr>
            <a:r>
              <a:rPr lang="en-US" sz="1800">
                <a:latin typeface="Bahnschrift" panose="020B0502040204020203" pitchFamily="34" charset="0"/>
              </a:rPr>
              <a:t>Annotation</a:t>
            </a:r>
          </a:p>
          <a:p>
            <a:pPr lvl="2">
              <a:spcBef>
                <a:spcPts val="24"/>
              </a:spcBef>
              <a:buClr>
                <a:schemeClr val="tx1"/>
              </a:buClr>
              <a:buSzPct val="120000"/>
              <a:buFont typeface="System Font Regular"/>
              <a:buChar char="↳"/>
            </a:pPr>
            <a:r>
              <a:rPr lang="en-US"/>
              <a:t>Annotate Schematics…</a:t>
            </a:r>
            <a:endParaRPr lang="en-US">
              <a:latin typeface="Bahnschrift" panose="020B0502040204020203" pitchFamily="34" charset="0"/>
            </a:endParaRPr>
          </a:p>
        </p:txBody>
      </p:sp>
      <p:pic>
        <p:nvPicPr>
          <p:cNvPr id="4" name="Picture 3">
            <a:extLst>
              <a:ext uri="{FF2B5EF4-FFF2-40B4-BE49-F238E27FC236}">
                <a16:creationId xmlns:a16="http://schemas.microsoft.com/office/drawing/2014/main" id="{5D6C0593-725C-62A0-B6CD-AF04C6F025C9}"/>
              </a:ext>
            </a:extLst>
          </p:cNvPr>
          <p:cNvPicPr>
            <a:picLocks noChangeAspect="1"/>
          </p:cNvPicPr>
          <p:nvPr/>
        </p:nvPicPr>
        <p:blipFill>
          <a:blip r:embed="rId5"/>
          <a:srcRect l="25606" t="481" b="-1"/>
          <a:stretch/>
        </p:blipFill>
        <p:spPr>
          <a:xfrm>
            <a:off x="6096000" y="959005"/>
            <a:ext cx="5135951" cy="4963963"/>
          </a:xfrm>
          <a:prstGeom prst="rect">
            <a:avLst/>
          </a:prstGeom>
        </p:spPr>
      </p:pic>
      <p:sp>
        <p:nvSpPr>
          <p:cNvPr id="20" name="Freeform 19">
            <a:extLst>
              <a:ext uri="{FF2B5EF4-FFF2-40B4-BE49-F238E27FC236}">
                <a16:creationId xmlns:a16="http://schemas.microsoft.com/office/drawing/2014/main" id="{297E5430-4FB7-0E6F-F6B3-AC3CCF9F57F9}"/>
              </a:ext>
            </a:extLst>
          </p:cNvPr>
          <p:cNvSpPr/>
          <p:nvPr/>
        </p:nvSpPr>
        <p:spPr>
          <a:xfrm>
            <a:off x="6096000" y="959005"/>
            <a:ext cx="5135951" cy="4963963"/>
          </a:xfrm>
          <a:custGeom>
            <a:avLst/>
            <a:gdLst>
              <a:gd name="connsiteX0" fmla="*/ 2524125 w 5135951"/>
              <a:gd name="connsiteY0" fmla="*/ 2730345 h 4963963"/>
              <a:gd name="connsiteX1" fmla="*/ 2543175 w 5135951"/>
              <a:gd name="connsiteY1" fmla="*/ 2730345 h 4963963"/>
              <a:gd name="connsiteX2" fmla="*/ 2543175 w 5135951"/>
              <a:gd name="connsiteY2" fmla="*/ 4509466 h 4963963"/>
              <a:gd name="connsiteX3" fmla="*/ 2524125 w 5135951"/>
              <a:gd name="connsiteY3" fmla="*/ 4509466 h 4963963"/>
              <a:gd name="connsiteX4" fmla="*/ 276225 w 5135951"/>
              <a:gd name="connsiteY4" fmla="*/ 217309 h 4963963"/>
              <a:gd name="connsiteX5" fmla="*/ 276225 w 5135951"/>
              <a:gd name="connsiteY5" fmla="*/ 401108 h 4963963"/>
              <a:gd name="connsiteX6" fmla="*/ 276225 w 5135951"/>
              <a:gd name="connsiteY6" fmla="*/ 4509466 h 4963963"/>
              <a:gd name="connsiteX7" fmla="*/ 2524125 w 5135951"/>
              <a:gd name="connsiteY7" fmla="*/ 4509466 h 4963963"/>
              <a:gd name="connsiteX8" fmla="*/ 2524125 w 5135951"/>
              <a:gd name="connsiteY8" fmla="*/ 4619470 h 4963963"/>
              <a:gd name="connsiteX9" fmla="*/ 4933951 w 5135951"/>
              <a:gd name="connsiteY9" fmla="*/ 4619470 h 4963963"/>
              <a:gd name="connsiteX10" fmla="*/ 4933951 w 5135951"/>
              <a:gd name="connsiteY10" fmla="*/ 2730345 h 4963963"/>
              <a:gd name="connsiteX11" fmla="*/ 2543175 w 5135951"/>
              <a:gd name="connsiteY11" fmla="*/ 2730345 h 4963963"/>
              <a:gd name="connsiteX12" fmla="*/ 2543175 w 5135951"/>
              <a:gd name="connsiteY12" fmla="*/ 401108 h 4963963"/>
              <a:gd name="connsiteX13" fmla="*/ 635638 w 5135951"/>
              <a:gd name="connsiteY13" fmla="*/ 401108 h 4963963"/>
              <a:gd name="connsiteX14" fmla="*/ 635638 w 5135951"/>
              <a:gd name="connsiteY14" fmla="*/ 217309 h 4963963"/>
              <a:gd name="connsiteX15" fmla="*/ 0 w 5135951"/>
              <a:gd name="connsiteY15" fmla="*/ 0 h 4963963"/>
              <a:gd name="connsiteX16" fmla="*/ 5135951 w 5135951"/>
              <a:gd name="connsiteY16" fmla="*/ 0 h 4963963"/>
              <a:gd name="connsiteX17" fmla="*/ 5135951 w 5135951"/>
              <a:gd name="connsiteY17" fmla="*/ 4963963 h 4963963"/>
              <a:gd name="connsiteX18" fmla="*/ 0 w 5135951"/>
              <a:gd name="connsiteY18" fmla="*/ 4963963 h 4963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35951" h="4963963">
                <a:moveTo>
                  <a:pt x="2524125" y="2730345"/>
                </a:moveTo>
                <a:lnTo>
                  <a:pt x="2543175" y="2730345"/>
                </a:lnTo>
                <a:lnTo>
                  <a:pt x="2543175" y="4509466"/>
                </a:lnTo>
                <a:lnTo>
                  <a:pt x="2524125" y="4509466"/>
                </a:lnTo>
                <a:close/>
                <a:moveTo>
                  <a:pt x="276225" y="217309"/>
                </a:moveTo>
                <a:lnTo>
                  <a:pt x="276225" y="401108"/>
                </a:lnTo>
                <a:lnTo>
                  <a:pt x="276225" y="4509466"/>
                </a:lnTo>
                <a:lnTo>
                  <a:pt x="2524125" y="4509466"/>
                </a:lnTo>
                <a:lnTo>
                  <a:pt x="2524125" y="4619470"/>
                </a:lnTo>
                <a:lnTo>
                  <a:pt x="4933951" y="4619470"/>
                </a:lnTo>
                <a:lnTo>
                  <a:pt x="4933951" y="2730345"/>
                </a:lnTo>
                <a:lnTo>
                  <a:pt x="2543175" y="2730345"/>
                </a:lnTo>
                <a:lnTo>
                  <a:pt x="2543175" y="401108"/>
                </a:lnTo>
                <a:lnTo>
                  <a:pt x="635638" y="401108"/>
                </a:lnTo>
                <a:lnTo>
                  <a:pt x="635638" y="217309"/>
                </a:lnTo>
                <a:close/>
                <a:moveTo>
                  <a:pt x="0" y="0"/>
                </a:moveTo>
                <a:lnTo>
                  <a:pt x="5135951" y="0"/>
                </a:lnTo>
                <a:lnTo>
                  <a:pt x="5135951" y="4963963"/>
                </a:lnTo>
                <a:lnTo>
                  <a:pt x="0" y="4963963"/>
                </a:lnTo>
                <a:close/>
              </a:path>
            </a:pathLst>
          </a:custGeom>
          <a:solidFill>
            <a:srgbClr val="000000">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46010261"/>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E6CBEF-4D40-D2EC-4EC5-AE1B48D0F424}"/>
              </a:ext>
            </a:extLst>
          </p:cNvPr>
          <p:cNvPicPr>
            <a:picLocks noChangeAspect="1"/>
          </p:cNvPicPr>
          <p:nvPr/>
        </p:nvPicPr>
        <p:blipFill rotWithShape="1">
          <a:blip r:embed="rId2"/>
          <a:srcRect b="900"/>
          <a:stretch/>
        </p:blipFill>
        <p:spPr>
          <a:xfrm>
            <a:off x="561995" y="2039149"/>
            <a:ext cx="6976514" cy="3924290"/>
          </a:xfrm>
          <a:prstGeom prst="rect">
            <a:avLst/>
          </a:prstGeom>
        </p:spPr>
      </p:pic>
      <p:sp>
        <p:nvSpPr>
          <p:cNvPr id="7" name="Title 6">
            <a:extLst>
              <a:ext uri="{FF2B5EF4-FFF2-40B4-BE49-F238E27FC236}">
                <a16:creationId xmlns:a16="http://schemas.microsoft.com/office/drawing/2014/main" id="{AD80F9D1-1919-19FC-49A9-5A8B923E1A98}"/>
              </a:ext>
            </a:extLst>
          </p:cNvPr>
          <p:cNvSpPr>
            <a:spLocks noGrp="1"/>
          </p:cNvSpPr>
          <p:nvPr>
            <p:ph type="title" idx="4294967295"/>
          </p:nvPr>
        </p:nvSpPr>
        <p:spPr>
          <a:xfrm>
            <a:off x="0" y="365125"/>
            <a:ext cx="10515600" cy="1325563"/>
          </a:xfrm>
        </p:spPr>
        <p:txBody>
          <a:bodyPr/>
          <a:lstStyle/>
          <a:p>
            <a:r>
              <a:rPr lang="en-US"/>
              <a:t>Automatically Annotate Schematics</a:t>
            </a:r>
          </a:p>
        </p:txBody>
      </p:sp>
      <p:sp>
        <p:nvSpPr>
          <p:cNvPr id="12" name="Content Placeholder 11">
            <a:extLst>
              <a:ext uri="{FF2B5EF4-FFF2-40B4-BE49-F238E27FC236}">
                <a16:creationId xmlns:a16="http://schemas.microsoft.com/office/drawing/2014/main" id="{F548B7C1-F79E-AFA7-F346-E85A363CF40C}"/>
              </a:ext>
            </a:extLst>
          </p:cNvPr>
          <p:cNvSpPr>
            <a:spLocks noGrp="1"/>
          </p:cNvSpPr>
          <p:nvPr>
            <p:ph sz="half" idx="4294967295"/>
          </p:nvPr>
        </p:nvSpPr>
        <p:spPr>
          <a:xfrm>
            <a:off x="8658225" y="1825625"/>
            <a:ext cx="3533775" cy="4351338"/>
          </a:xfrm>
        </p:spPr>
        <p:txBody>
          <a:bodyPr/>
          <a:lstStyle/>
          <a:p>
            <a:r>
              <a:rPr lang="en-US"/>
              <a:t>UPDATE CHANGE LIST</a:t>
            </a:r>
          </a:p>
          <a:p>
            <a:pPr lvl="1"/>
            <a:r>
              <a:rPr lang="en-US"/>
              <a:t>OKAY!</a:t>
            </a:r>
          </a:p>
          <a:p>
            <a:r>
              <a:rPr lang="en-US"/>
              <a:t>Engineering Change Order (ECO)</a:t>
            </a:r>
          </a:p>
          <a:p>
            <a:pPr lvl="1"/>
            <a:r>
              <a:rPr lang="en-US"/>
              <a:t>Validate</a:t>
            </a:r>
          </a:p>
          <a:p>
            <a:pPr lvl="1"/>
            <a:r>
              <a:rPr lang="en-US"/>
              <a:t>Execute</a:t>
            </a:r>
          </a:p>
          <a:p>
            <a:pPr lvl="1"/>
            <a:r>
              <a:rPr lang="en-US"/>
              <a:t>Close</a:t>
            </a:r>
          </a:p>
          <a:p>
            <a:r>
              <a:rPr lang="en-US"/>
              <a:t>Close</a:t>
            </a:r>
          </a:p>
        </p:txBody>
      </p:sp>
      <p:pic>
        <p:nvPicPr>
          <p:cNvPr id="2" name="Picture 1" descr="A screenshot of a graph&#10;&#10;AI-generated content may be incorrect.">
            <a:extLst>
              <a:ext uri="{FF2B5EF4-FFF2-40B4-BE49-F238E27FC236}">
                <a16:creationId xmlns:a16="http://schemas.microsoft.com/office/drawing/2014/main" id="{54AA5D99-85F3-8656-8A6A-C8A961048C0B}"/>
              </a:ext>
            </a:extLst>
          </p:cNvPr>
          <p:cNvPicPr>
            <a:picLocks noChangeAspect="1"/>
          </p:cNvPicPr>
          <p:nvPr/>
        </p:nvPicPr>
        <p:blipFill>
          <a:blip r:embed="rId3"/>
          <a:stretch>
            <a:fillRect/>
          </a:stretch>
        </p:blipFill>
        <p:spPr>
          <a:xfrm>
            <a:off x="1247461" y="2873986"/>
            <a:ext cx="1943100" cy="2047875"/>
          </a:xfrm>
          <a:prstGeom prst="rect">
            <a:avLst/>
          </a:prstGeom>
          <a:solidFill>
            <a:srgbClr val="FFFFFF">
              <a:shade val="85000"/>
            </a:srgbClr>
          </a:solidFill>
          <a:ln w="5715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760210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70A317-DCED-4E80-AA2D-467D8702E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A5A19-A83F-0FFE-6950-8A711AEDF5D9}"/>
              </a:ext>
            </a:extLst>
          </p:cNvPr>
          <p:cNvSpPr>
            <a:spLocks noGrp="1"/>
          </p:cNvSpPr>
          <p:nvPr>
            <p:ph type="title"/>
          </p:nvPr>
        </p:nvSpPr>
        <p:spPr>
          <a:xfrm>
            <a:off x="861791" y="835383"/>
            <a:ext cx="3382832" cy="3499549"/>
          </a:xfrm>
        </p:spPr>
        <p:txBody>
          <a:bodyPr vert="horz" lIns="91440" tIns="45720" rIns="91440" bIns="45720" rtlCol="0" anchor="b">
            <a:normAutofit/>
          </a:bodyPr>
          <a:lstStyle/>
          <a:p>
            <a:pPr algn="l"/>
            <a:r>
              <a:rPr lang="en-US" sz="4200"/>
              <a:t>Validate Project</a:t>
            </a:r>
          </a:p>
        </p:txBody>
      </p:sp>
      <p:pic>
        <p:nvPicPr>
          <p:cNvPr id="5" name="Content Placeholder 4" descr="A screenshot of a computer&#10;&#10;Description automatically generated">
            <a:extLst>
              <a:ext uri="{FF2B5EF4-FFF2-40B4-BE49-F238E27FC236}">
                <a16:creationId xmlns:a16="http://schemas.microsoft.com/office/drawing/2014/main" id="{8F70985D-8AD4-289A-D0E4-43B021BE422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b="17206"/>
          <a:stretch/>
        </p:blipFill>
        <p:spPr>
          <a:xfrm>
            <a:off x="4654297" y="10"/>
            <a:ext cx="7537704" cy="6857990"/>
          </a:xfrm>
          <a:prstGeom prst="rect">
            <a:avLst/>
          </a:prstGeom>
        </p:spPr>
      </p:pic>
    </p:spTree>
    <p:extLst>
      <p:ext uri="{BB962C8B-B14F-4D97-AF65-F5344CB8AC3E}">
        <p14:creationId xmlns:p14="http://schemas.microsoft.com/office/powerpoint/2010/main" val="22776330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7">
            <a:extLst>
              <a:ext uri="{FF2B5EF4-FFF2-40B4-BE49-F238E27FC236}">
                <a16:creationId xmlns:a16="http://schemas.microsoft.com/office/drawing/2014/main" id="{C5F301E0-8C0A-8651-9C47-04AA9F145163}"/>
              </a:ext>
            </a:extLst>
          </p:cNvPr>
          <p:cNvPicPr>
            <a:picLocks noChangeAspect="1"/>
          </p:cNvPicPr>
          <p:nvPr/>
        </p:nvPicPr>
        <p:blipFill>
          <a:blip r:embed="rId2">
            <a:extLst>
              <a:ext uri="{28A0092B-C50C-407E-A947-70E740481C1C}">
                <a14:useLocalDpi xmlns:a14="http://schemas.microsoft.com/office/drawing/2010/main" val="0"/>
              </a:ext>
            </a:extLst>
          </a:blip>
          <a:srcRect l="8538" r="8538" b="22295"/>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902A16CB-4766-EDB8-1194-652F9E147B76}"/>
              </a:ext>
            </a:extLst>
          </p:cNvPr>
          <p:cNvSpPr/>
          <p:nvPr/>
        </p:nvSpPr>
        <p:spPr>
          <a:xfrm>
            <a:off x="21" y="-25258"/>
            <a:ext cx="12191979" cy="6908515"/>
          </a:xfrm>
          <a:prstGeom prst="rect">
            <a:avLst/>
          </a:prstGeom>
          <a:solidFill>
            <a:srgbClr val="000000">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3C1D141-8ED0-868F-8721-52E67B3552D3}"/>
              </a:ext>
            </a:extLst>
          </p:cNvPr>
          <p:cNvSpPr>
            <a:spLocks noGrp="1"/>
          </p:cNvSpPr>
          <p:nvPr>
            <p:ph type="title"/>
          </p:nvPr>
        </p:nvSpPr>
        <p:spPr>
          <a:xfrm>
            <a:off x="1524021" y="1147619"/>
            <a:ext cx="9144000" cy="2900518"/>
          </a:xfrm>
        </p:spPr>
        <p:txBody>
          <a:bodyPr vert="horz" lIns="91440" tIns="45720" rIns="91440" bIns="45720" rtlCol="0" anchor="b">
            <a:normAutofit/>
          </a:bodyPr>
          <a:lstStyle/>
          <a:p>
            <a:pPr algn="ctr"/>
            <a:r>
              <a:rPr lang="en-US" sz="6000">
                <a:solidFill>
                  <a:srgbClr val="FFFFFF"/>
                </a:solidFill>
              </a:rPr>
              <a:t>Final Schematic! (Save your work here)</a:t>
            </a:r>
          </a:p>
        </p:txBody>
      </p:sp>
    </p:spTree>
    <p:extLst>
      <p:ext uri="{BB962C8B-B14F-4D97-AF65-F5344CB8AC3E}">
        <p14:creationId xmlns:p14="http://schemas.microsoft.com/office/powerpoint/2010/main" val="54353468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D911D-3978-FA8C-D3BB-3F6245555EA8}"/>
              </a:ext>
            </a:extLst>
          </p:cNvPr>
          <p:cNvSpPr txBox="1"/>
          <p:nvPr/>
        </p:nvSpPr>
        <p:spPr>
          <a:xfrm>
            <a:off x="667842" y="1330613"/>
            <a:ext cx="6546007" cy="11560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58368">
              <a:spcAft>
                <a:spcPts val="600"/>
              </a:spcAft>
            </a:pPr>
            <a:r>
              <a:rPr lang="en-US" sz="6912" kern="1200">
                <a:solidFill>
                  <a:schemeClr val="tx1"/>
                </a:solidFill>
                <a:latin typeface="Calibri"/>
                <a:ea typeface="+mn-ea"/>
                <a:cs typeface="Calibri"/>
              </a:rPr>
              <a:t>SAVE​</a:t>
            </a:r>
            <a:endParaRPr lang="en-US" sz="9600">
              <a:latin typeface="Calibri"/>
              <a:ea typeface="Calibri"/>
              <a:cs typeface="Calibri"/>
            </a:endParaRPr>
          </a:p>
        </p:txBody>
      </p:sp>
      <p:sp>
        <p:nvSpPr>
          <p:cNvPr id="10" name="TextBox 9">
            <a:extLst>
              <a:ext uri="{FF2B5EF4-FFF2-40B4-BE49-F238E27FC236}">
                <a16:creationId xmlns:a16="http://schemas.microsoft.com/office/drawing/2014/main" id="{AB143A92-B1F2-C173-D22B-9FFC2FB28A24}"/>
              </a:ext>
            </a:extLst>
          </p:cNvPr>
          <p:cNvSpPr txBox="1"/>
          <p:nvPr/>
        </p:nvSpPr>
        <p:spPr>
          <a:xfrm>
            <a:off x="1294541" y="2149440"/>
            <a:ext cx="6546007" cy="11560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58368">
              <a:spcAft>
                <a:spcPts val="600"/>
              </a:spcAft>
            </a:pPr>
            <a:r>
              <a:rPr lang="en-US" sz="6912" kern="1200">
                <a:solidFill>
                  <a:schemeClr val="tx1"/>
                </a:solidFill>
                <a:latin typeface="Calibri"/>
                <a:ea typeface="+mn-ea"/>
                <a:cs typeface="Calibri"/>
              </a:rPr>
              <a:t>SAVE​ NOW</a:t>
            </a:r>
            <a:endParaRPr lang="en-US" sz="9600">
              <a:latin typeface="Calibri"/>
              <a:ea typeface="Calibri"/>
              <a:cs typeface="Calibri"/>
            </a:endParaRPr>
          </a:p>
        </p:txBody>
      </p:sp>
      <p:sp>
        <p:nvSpPr>
          <p:cNvPr id="11" name="TextBox 10">
            <a:extLst>
              <a:ext uri="{FF2B5EF4-FFF2-40B4-BE49-F238E27FC236}">
                <a16:creationId xmlns:a16="http://schemas.microsoft.com/office/drawing/2014/main" id="{891A77FB-53C1-CC1C-B9AC-0155EB9CA349}"/>
              </a:ext>
            </a:extLst>
          </p:cNvPr>
          <p:cNvSpPr txBox="1"/>
          <p:nvPr/>
        </p:nvSpPr>
        <p:spPr>
          <a:xfrm>
            <a:off x="3501013" y="3131069"/>
            <a:ext cx="6546007" cy="11560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58368">
              <a:spcAft>
                <a:spcPts val="600"/>
              </a:spcAft>
            </a:pPr>
            <a:r>
              <a:rPr lang="en-US" sz="6912" kern="1200">
                <a:solidFill>
                  <a:schemeClr val="tx1"/>
                </a:solidFill>
                <a:latin typeface="Calibri"/>
                <a:ea typeface="+mn-ea"/>
                <a:cs typeface="Calibri"/>
              </a:rPr>
              <a:t>REALLY, SAVE​</a:t>
            </a:r>
            <a:endParaRPr lang="en-US" sz="9600">
              <a:latin typeface="Calibri"/>
              <a:ea typeface="Calibri"/>
              <a:cs typeface="Calibri"/>
            </a:endParaRPr>
          </a:p>
        </p:txBody>
      </p:sp>
      <p:sp>
        <p:nvSpPr>
          <p:cNvPr id="12" name="TextBox 11">
            <a:extLst>
              <a:ext uri="{FF2B5EF4-FFF2-40B4-BE49-F238E27FC236}">
                <a16:creationId xmlns:a16="http://schemas.microsoft.com/office/drawing/2014/main" id="{2CE064A3-B74A-4438-4EF0-83A74DF38912}"/>
              </a:ext>
            </a:extLst>
          </p:cNvPr>
          <p:cNvSpPr txBox="1"/>
          <p:nvPr/>
        </p:nvSpPr>
        <p:spPr>
          <a:xfrm>
            <a:off x="5002526" y="4109430"/>
            <a:ext cx="6546007" cy="11560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58368">
              <a:spcAft>
                <a:spcPts val="600"/>
              </a:spcAft>
            </a:pPr>
            <a:r>
              <a:rPr lang="en-US" sz="6912" kern="1200">
                <a:solidFill>
                  <a:schemeClr val="tx1"/>
                </a:solidFill>
                <a:latin typeface="Calibri"/>
                <a:ea typeface="+mn-ea"/>
                <a:cs typeface="Calibri"/>
              </a:rPr>
              <a:t>SAVE​, PLEASE</a:t>
            </a:r>
            <a:endParaRPr lang="en-US" sz="9600">
              <a:latin typeface="Calibri"/>
              <a:ea typeface="Calibri"/>
              <a:cs typeface="Calibri"/>
            </a:endParaRPr>
          </a:p>
        </p:txBody>
      </p:sp>
      <p:pic>
        <p:nvPicPr>
          <p:cNvPr id="14" name="Picture 13" descr="A green rectangle with white text&#10;&#10;Description automatically generated">
            <a:extLst>
              <a:ext uri="{FF2B5EF4-FFF2-40B4-BE49-F238E27FC236}">
                <a16:creationId xmlns:a16="http://schemas.microsoft.com/office/drawing/2014/main" id="{D19930FC-8413-8F17-F6A6-66AD96F42617}"/>
              </a:ext>
            </a:extLst>
          </p:cNvPr>
          <p:cNvPicPr>
            <a:picLocks noChangeAspect="1"/>
          </p:cNvPicPr>
          <p:nvPr/>
        </p:nvPicPr>
        <p:blipFill>
          <a:blip r:embed="rId2"/>
          <a:stretch>
            <a:fillRect/>
          </a:stretch>
        </p:blipFill>
        <p:spPr>
          <a:xfrm>
            <a:off x="6884665" y="584203"/>
            <a:ext cx="2864841" cy="2152114"/>
          </a:xfrm>
          <a:prstGeom prst="rect">
            <a:avLst/>
          </a:prstGeom>
        </p:spPr>
      </p:pic>
      <p:pic>
        <p:nvPicPr>
          <p:cNvPr id="15" name="Picture 14" descr="A cat looking up at something&#10;&#10;Description automatically generated">
            <a:extLst>
              <a:ext uri="{FF2B5EF4-FFF2-40B4-BE49-F238E27FC236}">
                <a16:creationId xmlns:a16="http://schemas.microsoft.com/office/drawing/2014/main" id="{C78F1E35-7088-F738-1224-EBA0129F4178}"/>
              </a:ext>
            </a:extLst>
          </p:cNvPr>
          <p:cNvPicPr>
            <a:picLocks noChangeAspect="1"/>
          </p:cNvPicPr>
          <p:nvPr/>
        </p:nvPicPr>
        <p:blipFill>
          <a:blip r:embed="rId3"/>
          <a:stretch>
            <a:fillRect/>
          </a:stretch>
        </p:blipFill>
        <p:spPr>
          <a:xfrm>
            <a:off x="643467" y="3731566"/>
            <a:ext cx="1981181" cy="1944034"/>
          </a:xfrm>
          <a:prstGeom prst="rect">
            <a:avLst/>
          </a:prstGeom>
        </p:spPr>
      </p:pic>
    </p:spTree>
    <p:extLst>
      <p:ext uri="{BB962C8B-B14F-4D97-AF65-F5344CB8AC3E}">
        <p14:creationId xmlns:p14="http://schemas.microsoft.com/office/powerpoint/2010/main" val="11497734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a:extLst>
            <a:ext uri="{FF2B5EF4-FFF2-40B4-BE49-F238E27FC236}">
              <a16:creationId xmlns:a16="http://schemas.microsoft.com/office/drawing/2014/main" id="{D281EF11-5FAF-BD9B-8847-EFE38EC1A926}"/>
            </a:ext>
          </a:extLst>
        </p:cNvPr>
        <p:cNvGrpSpPr/>
        <p:nvPr/>
      </p:nvGrpSpPr>
      <p:grpSpPr>
        <a:xfrm>
          <a:off x="0" y="0"/>
          <a:ext cx="0" cy="0"/>
          <a:chOff x="0" y="0"/>
          <a:chExt cx="0" cy="0"/>
        </a:xfrm>
      </p:grpSpPr>
      <p:pic>
        <p:nvPicPr>
          <p:cNvPr id="7" name="Picture 6" descr="Abstract technological connection">
            <a:extLst>
              <a:ext uri="{FF2B5EF4-FFF2-40B4-BE49-F238E27FC236}">
                <a16:creationId xmlns:a16="http://schemas.microsoft.com/office/drawing/2014/main" id="{5DA2EA9F-73F6-6131-5139-B560128FB135}"/>
              </a:ext>
            </a:extLst>
          </p:cNvPr>
          <p:cNvPicPr>
            <a:picLocks noChangeAspect="1"/>
          </p:cNvPicPr>
          <p:nvPr/>
        </p:nvPicPr>
        <p:blipFill>
          <a:blip r:embed="rId3">
            <a:alphaModFix amt="35000"/>
          </a:blip>
          <a:srcRect/>
          <a:stretch/>
        </p:blipFill>
        <p:spPr>
          <a:xfrm>
            <a:off x="20" y="10"/>
            <a:ext cx="12191980" cy="6857990"/>
          </a:xfrm>
          <a:prstGeom prst="rect">
            <a:avLst/>
          </a:prstGeom>
        </p:spPr>
      </p:pic>
      <p:sp>
        <p:nvSpPr>
          <p:cNvPr id="4" name="Title 3">
            <a:extLst>
              <a:ext uri="{FF2B5EF4-FFF2-40B4-BE49-F238E27FC236}">
                <a16:creationId xmlns:a16="http://schemas.microsoft.com/office/drawing/2014/main" id="{3DD10193-F69B-6868-CF28-FAEB82D53D12}"/>
              </a:ext>
            </a:extLst>
          </p:cNvPr>
          <p:cNvSpPr>
            <a:spLocks noGrp="1"/>
          </p:cNvSpPr>
          <p:nvPr>
            <p:ph type="title"/>
          </p:nvPr>
        </p:nvSpPr>
        <p:spPr>
          <a:xfrm>
            <a:off x="1370693" y="1769540"/>
            <a:ext cx="9440034" cy="1828801"/>
          </a:xfrm>
        </p:spPr>
        <p:txBody>
          <a:bodyPr vert="horz" lIns="91440" tIns="45720" rIns="91440" bIns="45720" rtlCol="0" anchor="b">
            <a:normAutofit/>
          </a:bodyPr>
          <a:lstStyle/>
          <a:p>
            <a:r>
              <a:rPr lang="en-US" sz="5400"/>
              <a:t>PCB Layout</a:t>
            </a:r>
          </a:p>
        </p:txBody>
      </p:sp>
      <p:sp>
        <p:nvSpPr>
          <p:cNvPr id="5" name="Text Placeholder 4">
            <a:extLst>
              <a:ext uri="{FF2B5EF4-FFF2-40B4-BE49-F238E27FC236}">
                <a16:creationId xmlns:a16="http://schemas.microsoft.com/office/drawing/2014/main" id="{E057130F-2C61-CE25-04A5-7B4F3681BD76}"/>
              </a:ext>
            </a:extLst>
          </p:cNvPr>
          <p:cNvSpPr>
            <a:spLocks noGrp="1"/>
          </p:cNvSpPr>
          <p:nvPr>
            <p:ph type="body" idx="1"/>
          </p:nvPr>
        </p:nvSpPr>
        <p:spPr>
          <a:xfrm>
            <a:off x="1370693" y="3773489"/>
            <a:ext cx="9440034" cy="1049867"/>
          </a:xfrm>
        </p:spPr>
        <p:txBody>
          <a:bodyPr vert="horz" lIns="91440" tIns="45720" rIns="91440" bIns="45720" rtlCol="0" anchor="t">
            <a:normAutofit/>
          </a:bodyPr>
          <a:lstStyle/>
          <a:p>
            <a:r>
              <a:rPr lang="en-US" sz="1800" b="0" i="0" u="none" strike="noStrike">
                <a:solidFill>
                  <a:srgbClr val="898989"/>
                </a:solidFill>
                <a:effectLst/>
                <a:latin typeface="Calibri" panose="020F0502020204030204" pitchFamily="34" charset="0"/>
              </a:rPr>
              <a:t>The process of taking your schematic content and generating the artwork used to manufacture printed circuit boards.</a:t>
            </a:r>
            <a:endParaRPr lang="en-US"/>
          </a:p>
        </p:txBody>
      </p:sp>
    </p:spTree>
    <p:extLst>
      <p:ext uri="{BB962C8B-B14F-4D97-AF65-F5344CB8AC3E}">
        <p14:creationId xmlns:p14="http://schemas.microsoft.com/office/powerpoint/2010/main" val="3243048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545AEEDC-C2A5-F53A-13F7-4FFCFB8D2E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352" y="274646"/>
            <a:ext cx="9070845" cy="6504869"/>
          </a:xfrm>
          <a:prstGeom prst="rect">
            <a:avLst/>
          </a:prstGeom>
        </p:spPr>
      </p:pic>
      <p:sp>
        <p:nvSpPr>
          <p:cNvPr id="9" name="TextBox 8">
            <a:extLst>
              <a:ext uri="{FF2B5EF4-FFF2-40B4-BE49-F238E27FC236}">
                <a16:creationId xmlns:a16="http://schemas.microsoft.com/office/drawing/2014/main" id="{D7045D31-5B79-AC8F-3744-B94B5493D6E1}"/>
              </a:ext>
            </a:extLst>
          </p:cNvPr>
          <p:cNvSpPr txBox="1"/>
          <p:nvPr/>
        </p:nvSpPr>
        <p:spPr>
          <a:xfrm>
            <a:off x="4028086" y="2483730"/>
            <a:ext cx="4702155" cy="911532"/>
          </a:xfrm>
          <a:prstGeom prst="rect">
            <a:avLst/>
          </a:prstGeom>
          <a:solidFill>
            <a:schemeClr val="bg1"/>
          </a:solidFill>
          <a:ln w="38100">
            <a:solidFill>
              <a:schemeClr val="accent4"/>
            </a:solidFill>
          </a:ln>
        </p:spPr>
        <p:txBody>
          <a:bodyPr wrap="square" rtlCol="0">
            <a:spAutoFit/>
          </a:bodyPr>
          <a:lstStyle/>
          <a:p>
            <a:pPr algn="ctr" defTabSz="676290">
              <a:spcAft>
                <a:spcPts val="516"/>
              </a:spcAft>
            </a:pPr>
            <a:r>
              <a:rPr lang="en-US" sz="1331" kern="1200">
                <a:solidFill>
                  <a:schemeClr val="tx1"/>
                </a:solidFill>
                <a:latin typeface="+mn-lt"/>
                <a:ea typeface="+mn-ea"/>
                <a:cs typeface="+mn-cs"/>
              </a:rPr>
              <a:t>This is the pcb layout workspace, here is where </a:t>
            </a:r>
            <a:r>
              <a:rPr lang="en-US" sz="1331"/>
              <a:t>artwork generation</a:t>
            </a:r>
            <a:r>
              <a:rPr lang="en-US" sz="1331" kern="1200">
                <a:solidFill>
                  <a:schemeClr val="tx1"/>
                </a:solidFill>
                <a:latin typeface="+mn-lt"/>
                <a:ea typeface="+mn-ea"/>
                <a:cs typeface="+mn-cs"/>
              </a:rPr>
              <a:t> begins. The purpose of a pcb is to execute the requirements of your schematic. This is your final product and often has constraints around size.</a:t>
            </a:r>
            <a:endParaRPr lang="en-US"/>
          </a:p>
        </p:txBody>
      </p:sp>
      <p:sp>
        <p:nvSpPr>
          <p:cNvPr id="11" name="TextBox 10">
            <a:extLst>
              <a:ext uri="{FF2B5EF4-FFF2-40B4-BE49-F238E27FC236}">
                <a16:creationId xmlns:a16="http://schemas.microsoft.com/office/drawing/2014/main" id="{23C6EA5B-1162-88E1-48A4-62E9C67AB61A}"/>
              </a:ext>
            </a:extLst>
          </p:cNvPr>
          <p:cNvSpPr txBox="1"/>
          <p:nvPr/>
        </p:nvSpPr>
        <p:spPr>
          <a:xfrm>
            <a:off x="7177064" y="750953"/>
            <a:ext cx="1724839" cy="297133"/>
          </a:xfrm>
          <a:prstGeom prst="rect">
            <a:avLst/>
          </a:prstGeom>
          <a:solidFill>
            <a:schemeClr val="bg1"/>
          </a:solidFill>
          <a:ln w="38100">
            <a:solidFill>
              <a:srgbClr val="2F5597"/>
            </a:solidFill>
          </a:ln>
        </p:spPr>
        <p:txBody>
          <a:bodyPr wrap="square" rtlCol="0">
            <a:spAutoFit/>
          </a:bodyPr>
          <a:lstStyle/>
          <a:p>
            <a:pPr algn="ctr" defTabSz="676290">
              <a:spcAft>
                <a:spcPts val="516"/>
              </a:spcAft>
            </a:pPr>
            <a:r>
              <a:rPr lang="en-US" sz="1331" kern="1200">
                <a:solidFill>
                  <a:schemeClr val="tx1"/>
                </a:solidFill>
                <a:latin typeface="+mn-lt"/>
                <a:ea typeface="+mn-ea"/>
                <a:cs typeface="+mn-cs"/>
              </a:rPr>
              <a:t>HEADS UP Toolbar</a:t>
            </a:r>
            <a:endParaRPr lang="en-US"/>
          </a:p>
        </p:txBody>
      </p:sp>
      <p:cxnSp>
        <p:nvCxnSpPr>
          <p:cNvPr id="12" name="Connector: Elbow 11">
            <a:extLst>
              <a:ext uri="{FF2B5EF4-FFF2-40B4-BE49-F238E27FC236}">
                <a16:creationId xmlns:a16="http://schemas.microsoft.com/office/drawing/2014/main" id="{B04D793E-219D-D2E3-781D-3A7791731323}"/>
              </a:ext>
            </a:extLst>
          </p:cNvPr>
          <p:cNvCxnSpPr>
            <a:cxnSpLocks/>
          </p:cNvCxnSpPr>
          <p:nvPr/>
        </p:nvCxnSpPr>
        <p:spPr>
          <a:xfrm rot="10800000">
            <a:off x="7792567" y="586342"/>
            <a:ext cx="1123650" cy="286281"/>
          </a:xfrm>
          <a:prstGeom prst="bentConnector3">
            <a:avLst>
              <a:gd name="adj1" fmla="val -20064"/>
            </a:avLst>
          </a:prstGeom>
          <a:ln>
            <a:solidFill>
              <a:schemeClr val="accent1">
                <a:lumMod val="75000"/>
              </a:schemeClr>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10" name="Arrow: Right 9">
            <a:extLst>
              <a:ext uri="{FF2B5EF4-FFF2-40B4-BE49-F238E27FC236}">
                <a16:creationId xmlns:a16="http://schemas.microsoft.com/office/drawing/2014/main" id="{ECFECC06-D429-8072-A7F3-7691223EB6CF}"/>
              </a:ext>
            </a:extLst>
          </p:cNvPr>
          <p:cNvSpPr/>
          <p:nvPr/>
        </p:nvSpPr>
        <p:spPr>
          <a:xfrm>
            <a:off x="0" y="1260088"/>
            <a:ext cx="992459" cy="25647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Double Click</a:t>
            </a:r>
          </a:p>
        </p:txBody>
      </p:sp>
    </p:spTree>
    <p:extLst>
      <p:ext uri="{BB962C8B-B14F-4D97-AF65-F5344CB8AC3E}">
        <p14:creationId xmlns:p14="http://schemas.microsoft.com/office/powerpoint/2010/main" val="3586116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4142A-B1E9-4789-3814-7358AFB153AC}"/>
              </a:ext>
            </a:extLst>
          </p:cNvPr>
          <p:cNvSpPr>
            <a:spLocks noGrp="1"/>
          </p:cNvSpPr>
          <p:nvPr>
            <p:ph type="title"/>
          </p:nvPr>
        </p:nvSpPr>
        <p:spPr>
          <a:xfrm>
            <a:off x="5146160" y="609600"/>
            <a:ext cx="5978072" cy="1329732"/>
          </a:xfrm>
        </p:spPr>
        <p:txBody>
          <a:bodyPr vert="horz" lIns="91440" tIns="45720" rIns="91440" bIns="45720" rtlCol="0" anchor="ctr">
            <a:normAutofit/>
          </a:bodyPr>
          <a:lstStyle/>
          <a:p>
            <a:r>
              <a:rPr lang="en-US" sz="4000"/>
              <a:t>Bring in Content from Schematic</a:t>
            </a:r>
          </a:p>
        </p:txBody>
      </p:sp>
      <p:pic>
        <p:nvPicPr>
          <p:cNvPr id="38" name="Picture 37">
            <a:extLst>
              <a:ext uri="{FF2B5EF4-FFF2-40B4-BE49-F238E27FC236}">
                <a16:creationId xmlns:a16="http://schemas.microsoft.com/office/drawing/2014/main" id="{7AA41F59-BAF0-4CFD-A9FA-ED4C838B54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10649" y="1"/>
            <a:ext cx="4690532" cy="6858000"/>
          </a:xfrm>
          <a:prstGeom prst="rect">
            <a:avLst/>
          </a:prstGeom>
        </p:spPr>
      </p:pic>
      <p:pic>
        <p:nvPicPr>
          <p:cNvPr id="32" name="Picture Placeholder 31" descr="A screenshot of a computer&#10;&#10;Description automatically generated">
            <a:extLst>
              <a:ext uri="{FF2B5EF4-FFF2-40B4-BE49-F238E27FC236}">
                <a16:creationId xmlns:a16="http://schemas.microsoft.com/office/drawing/2014/main" id="{9CAB8282-C781-707D-3D17-2C819BE8E48A}"/>
              </a:ext>
            </a:extLst>
          </p:cNvPr>
          <p:cNvPicPr>
            <a:picLocks noGrp="1" noChangeAspect="1"/>
          </p:cNvPicPr>
          <p:nvPr>
            <p:ph type="pic" idx="4294967295"/>
          </p:nvPr>
        </p:nvPicPr>
        <p:blipFill>
          <a:blip r:embed="rId4" cstate="print">
            <a:extLst>
              <a:ext uri="{28A0092B-C50C-407E-A947-70E740481C1C}">
                <a14:useLocalDpi xmlns:a14="http://schemas.microsoft.com/office/drawing/2010/main" val="0"/>
              </a:ext>
            </a:extLst>
          </a:blip>
          <a:srcRect l="1489" r="3087" b="4"/>
          <a:stretch/>
        </p:blipFill>
        <p:spPr>
          <a:xfrm>
            <a:off x="319071" y="4652432"/>
            <a:ext cx="4031092" cy="1964266"/>
          </a:xfrm>
          <a:prstGeom prst="rect">
            <a:avLst/>
          </a:prstGeom>
        </p:spPr>
      </p:pic>
      <p:pic>
        <p:nvPicPr>
          <p:cNvPr id="31" name="Picture Placeholder 30" descr="A screenshot of a computer&#10;&#10;Description automatically generated">
            <a:extLst>
              <a:ext uri="{FF2B5EF4-FFF2-40B4-BE49-F238E27FC236}">
                <a16:creationId xmlns:a16="http://schemas.microsoft.com/office/drawing/2014/main" id="{EE0CB69B-60E5-6FEE-3658-011ED9E613F1}"/>
              </a:ext>
            </a:extLst>
          </p:cNvPr>
          <p:cNvPicPr>
            <a:picLocks noGrp="1" noChangeAspect="1"/>
          </p:cNvPicPr>
          <p:nvPr>
            <p:ph type="pic" idx="4294967295"/>
          </p:nvPr>
        </p:nvPicPr>
        <p:blipFill>
          <a:blip r:embed="rId5" cstate="print">
            <a:extLst>
              <a:ext uri="{28A0092B-C50C-407E-A947-70E740481C1C}">
                <a14:useLocalDpi xmlns:a14="http://schemas.microsoft.com/office/drawing/2010/main" val="0"/>
              </a:ext>
            </a:extLst>
          </a:blip>
          <a:srcRect r="4576" b="4"/>
          <a:stretch/>
        </p:blipFill>
        <p:spPr>
          <a:xfrm>
            <a:off x="332381" y="2446868"/>
            <a:ext cx="4031092" cy="1964266"/>
          </a:xfrm>
          <a:prstGeom prst="rect">
            <a:avLst/>
          </a:prstGeom>
        </p:spPr>
      </p:pic>
      <p:pic>
        <p:nvPicPr>
          <p:cNvPr id="33" name="Picture Placeholder 32" descr="A screenshot of a computer&#10;&#10;Description automatically generated">
            <a:extLst>
              <a:ext uri="{FF2B5EF4-FFF2-40B4-BE49-F238E27FC236}">
                <a16:creationId xmlns:a16="http://schemas.microsoft.com/office/drawing/2014/main" id="{289BACDE-CF82-B501-99FC-CBC2589D5239}"/>
              </a:ext>
            </a:extLst>
          </p:cNvPr>
          <p:cNvPicPr>
            <a:picLocks noGrp="1" noChangeAspect="1"/>
          </p:cNvPicPr>
          <p:nvPr>
            <p:ph type="pic" idx="4294967295"/>
          </p:nvPr>
        </p:nvPicPr>
        <p:blipFill>
          <a:blip r:embed="rId6">
            <a:extLst>
              <a:ext uri="{28A0092B-C50C-407E-A947-70E740481C1C}">
                <a14:useLocalDpi xmlns:a14="http://schemas.microsoft.com/office/drawing/2010/main" val="0"/>
              </a:ext>
            </a:extLst>
          </a:blip>
          <a:srcRect r="3" b="40577"/>
          <a:stretch/>
        </p:blipFill>
        <p:spPr>
          <a:xfrm>
            <a:off x="332381" y="241302"/>
            <a:ext cx="4031092" cy="1964266"/>
          </a:xfrm>
          <a:prstGeom prst="rect">
            <a:avLst/>
          </a:prstGeom>
        </p:spPr>
      </p:pic>
      <p:sp>
        <p:nvSpPr>
          <p:cNvPr id="9" name="Text Placeholder 8">
            <a:extLst>
              <a:ext uri="{FF2B5EF4-FFF2-40B4-BE49-F238E27FC236}">
                <a16:creationId xmlns:a16="http://schemas.microsoft.com/office/drawing/2014/main" id="{C0BC5DF0-27A1-328C-4390-16DA686466BB}"/>
              </a:ext>
            </a:extLst>
          </p:cNvPr>
          <p:cNvSpPr>
            <a:spLocks noGrp="1"/>
          </p:cNvSpPr>
          <p:nvPr>
            <p:ph sz="half" idx="1"/>
          </p:nvPr>
        </p:nvSpPr>
        <p:spPr>
          <a:xfrm>
            <a:off x="5146160" y="2095081"/>
            <a:ext cx="5978072" cy="3599768"/>
          </a:xfrm>
        </p:spPr>
        <p:txBody>
          <a:bodyPr vert="horz" lIns="91440" tIns="45720" rIns="91440" bIns="45720" rtlCol="0" anchor="ctr">
            <a:normAutofit/>
          </a:bodyPr>
          <a:lstStyle/>
          <a:p>
            <a:pPr>
              <a:buClr>
                <a:srgbClr val="D7385B"/>
              </a:buClr>
            </a:pPr>
            <a:r>
              <a:rPr lang="en-US"/>
              <a:t>File Menu Bar</a:t>
            </a:r>
          </a:p>
          <a:p>
            <a:pPr lvl="1">
              <a:buClr>
                <a:srgbClr val="D7385B"/>
              </a:buClr>
            </a:pPr>
            <a:r>
              <a:rPr lang="en-US"/>
              <a:t>Design&gt;</a:t>
            </a:r>
          </a:p>
          <a:p>
            <a:pPr lvl="2">
              <a:buClr>
                <a:srgbClr val="D7385B"/>
              </a:buClr>
            </a:pPr>
            <a:r>
              <a:rPr lang="en-US"/>
              <a:t>Import Changes from …</a:t>
            </a:r>
          </a:p>
          <a:p>
            <a:pPr>
              <a:buClr>
                <a:srgbClr val="D7385B"/>
              </a:buClr>
            </a:pPr>
            <a:r>
              <a:rPr lang="en-US"/>
              <a:t>Engineering Change Order</a:t>
            </a:r>
          </a:p>
          <a:p>
            <a:pPr lvl="1">
              <a:buClr>
                <a:srgbClr val="D7385B"/>
              </a:buClr>
            </a:pPr>
            <a:r>
              <a:rPr lang="en-US"/>
              <a:t>Select VALIDATE in lower left corner</a:t>
            </a:r>
          </a:p>
          <a:p>
            <a:pPr lvl="1">
              <a:buClr>
                <a:srgbClr val="D7385B"/>
              </a:buClr>
            </a:pPr>
            <a:r>
              <a:rPr lang="en-US"/>
              <a:t>Select EXECUTE in lower left corner</a:t>
            </a:r>
          </a:p>
          <a:p>
            <a:pPr lvl="1">
              <a:buClr>
                <a:srgbClr val="D7385B"/>
              </a:buClr>
            </a:pPr>
            <a:r>
              <a:rPr lang="en-US"/>
              <a:t>Close</a:t>
            </a:r>
          </a:p>
        </p:txBody>
      </p:sp>
    </p:spTree>
    <p:extLst>
      <p:ext uri="{BB962C8B-B14F-4D97-AF65-F5344CB8AC3E}">
        <p14:creationId xmlns:p14="http://schemas.microsoft.com/office/powerpoint/2010/main" val="29063204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2CA733A-8D25-4E63-8273-CC14052E0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7E7A1-491C-E69D-FF50-2EBE10088CBA}"/>
              </a:ext>
            </a:extLst>
          </p:cNvPr>
          <p:cNvSpPr>
            <a:spLocks noGrp="1"/>
          </p:cNvSpPr>
          <p:nvPr>
            <p:ph type="title"/>
          </p:nvPr>
        </p:nvSpPr>
        <p:spPr>
          <a:xfrm>
            <a:off x="1370693" y="4406537"/>
            <a:ext cx="9440034" cy="1088336"/>
          </a:xfrm>
        </p:spPr>
        <p:txBody>
          <a:bodyPr vert="horz" lIns="91440" tIns="45720" rIns="91440" bIns="45720" rtlCol="0" anchor="b">
            <a:normAutofit/>
          </a:bodyPr>
          <a:lstStyle/>
          <a:p>
            <a:r>
              <a:rPr lang="en-US" sz="4800"/>
              <a:t>Zoom out to see components</a:t>
            </a:r>
          </a:p>
        </p:txBody>
      </p:sp>
      <p:pic>
        <p:nvPicPr>
          <p:cNvPr id="12" name="Picture 11">
            <a:extLst>
              <a:ext uri="{FF2B5EF4-FFF2-40B4-BE49-F238E27FC236}">
                <a16:creationId xmlns:a16="http://schemas.microsoft.com/office/drawing/2014/main" id="{2BFB581C-2142-4222-9A3B-905AD6C0953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98" t="2669" r="616"/>
          <a:stretch/>
        </p:blipFill>
        <p:spPr>
          <a:xfrm>
            <a:off x="-1" y="0"/>
            <a:ext cx="12192001" cy="4322278"/>
          </a:xfrm>
          <a:prstGeom prst="rect">
            <a:avLst/>
          </a:prstGeom>
        </p:spPr>
      </p:pic>
      <p:pic>
        <p:nvPicPr>
          <p:cNvPr id="5" name="Content Placeholder 4" descr="A computer screen shot of a file folder&#10;&#10;Description automatically generated">
            <a:extLst>
              <a:ext uri="{FF2B5EF4-FFF2-40B4-BE49-F238E27FC236}">
                <a16:creationId xmlns:a16="http://schemas.microsoft.com/office/drawing/2014/main" id="{7B88C2E0-D445-CE13-D00F-BF521D36B991}"/>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t="23138" r="-1" b="6964"/>
          <a:stretch/>
        </p:blipFill>
        <p:spPr>
          <a:xfrm>
            <a:off x="-1" y="-1"/>
            <a:ext cx="12198915" cy="4220682"/>
          </a:xfrm>
          <a:prstGeom prst="rect">
            <a:avLst/>
          </a:prstGeom>
        </p:spPr>
      </p:pic>
    </p:spTree>
    <p:extLst>
      <p:ext uri="{BB962C8B-B14F-4D97-AF65-F5344CB8AC3E}">
        <p14:creationId xmlns:p14="http://schemas.microsoft.com/office/powerpoint/2010/main" val="36698441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8CCEB25-E2E3-481F-A03A-19767D3E7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CD4846-B9E4-71FD-99A0-90AEE1D0C9DE}"/>
              </a:ext>
            </a:extLst>
          </p:cNvPr>
          <p:cNvSpPr>
            <a:spLocks noGrp="1"/>
          </p:cNvSpPr>
          <p:nvPr>
            <p:ph type="title"/>
          </p:nvPr>
        </p:nvSpPr>
        <p:spPr>
          <a:xfrm>
            <a:off x="913795" y="609600"/>
            <a:ext cx="3078749" cy="970450"/>
          </a:xfrm>
        </p:spPr>
        <p:txBody>
          <a:bodyPr anchor="b">
            <a:normAutofit/>
          </a:bodyPr>
          <a:lstStyle/>
          <a:p>
            <a:pPr algn="l"/>
            <a:r>
              <a:rPr lang="en-US" sz="2400"/>
              <a:t>Rearrange Components</a:t>
            </a:r>
          </a:p>
        </p:txBody>
      </p:sp>
      <p:sp>
        <p:nvSpPr>
          <p:cNvPr id="3" name="Content Placeholder 2">
            <a:extLst>
              <a:ext uri="{FF2B5EF4-FFF2-40B4-BE49-F238E27FC236}">
                <a16:creationId xmlns:a16="http://schemas.microsoft.com/office/drawing/2014/main" id="{05698B54-A56A-6B11-BFC2-BDF287C49920}"/>
              </a:ext>
            </a:extLst>
          </p:cNvPr>
          <p:cNvSpPr>
            <a:spLocks noGrp="1"/>
          </p:cNvSpPr>
          <p:nvPr>
            <p:ph idx="1"/>
          </p:nvPr>
        </p:nvSpPr>
        <p:spPr>
          <a:xfrm>
            <a:off x="913795" y="1732449"/>
            <a:ext cx="3078749" cy="4058751"/>
          </a:xfrm>
        </p:spPr>
        <p:txBody>
          <a:bodyPr anchor="t">
            <a:normAutofit/>
          </a:bodyPr>
          <a:lstStyle/>
          <a:p>
            <a:r>
              <a:rPr lang="en-US" sz="1600"/>
              <a:t>Space Bar still rotates components.</a:t>
            </a:r>
          </a:p>
          <a:p>
            <a:endParaRPr lang="en-US" sz="1600"/>
          </a:p>
          <a:p>
            <a:r>
              <a:rPr lang="en-US" sz="1600"/>
              <a:t>GOAL: FEWEST crossing little yellow lines.</a:t>
            </a:r>
          </a:p>
          <a:p>
            <a:pPr marL="450000" lvl="1" indent="0">
              <a:buNone/>
            </a:pPr>
            <a:endParaRPr lang="en-US" sz="1600"/>
          </a:p>
          <a:p>
            <a:pPr lvl="1"/>
            <a:endParaRPr lang="en-US" sz="1600"/>
          </a:p>
        </p:txBody>
      </p:sp>
      <p:pic>
        <p:nvPicPr>
          <p:cNvPr id="22" name="Picture 21">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552950" y="1"/>
            <a:ext cx="7639050" cy="6858000"/>
          </a:xfrm>
          <a:prstGeom prst="rect">
            <a:avLst/>
          </a:prstGeom>
        </p:spPr>
      </p:pic>
      <p:pic>
        <p:nvPicPr>
          <p:cNvPr id="7" name="Picture 6" descr="A computer screen shot of a circuit board&#10;&#10;Description automatically generated">
            <a:extLst>
              <a:ext uri="{FF2B5EF4-FFF2-40B4-BE49-F238E27FC236}">
                <a16:creationId xmlns:a16="http://schemas.microsoft.com/office/drawing/2014/main" id="{E25B24B3-5358-140F-FA9F-B4200FA5D991}"/>
              </a:ext>
            </a:extLst>
          </p:cNvPr>
          <p:cNvPicPr>
            <a:picLocks noChangeAspect="1"/>
          </p:cNvPicPr>
          <p:nvPr/>
        </p:nvPicPr>
        <p:blipFill>
          <a:blip r:embed="rId4">
            <a:extLst>
              <a:ext uri="{28A0092B-C50C-407E-A947-70E740481C1C}">
                <a14:useLocalDpi xmlns:a14="http://schemas.microsoft.com/office/drawing/2010/main" val="0"/>
              </a:ext>
            </a:extLst>
          </a:blip>
          <a:srcRect l="9323" r="1" b="1"/>
          <a:stretch/>
        </p:blipFill>
        <p:spPr>
          <a:xfrm>
            <a:off x="4654295" y="10"/>
            <a:ext cx="7537705" cy="6857990"/>
          </a:xfrm>
          <a:prstGeom prst="rect">
            <a:avLst/>
          </a:prstGeom>
        </p:spPr>
      </p:pic>
    </p:spTree>
    <p:extLst>
      <p:ext uri="{BB962C8B-B14F-4D97-AF65-F5344CB8AC3E}">
        <p14:creationId xmlns:p14="http://schemas.microsoft.com/office/powerpoint/2010/main" val="2052669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8CCEB25-E2E3-481F-A03A-19767D3E7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90CE31-E24A-DB10-44D8-4CE89BBC0795}"/>
              </a:ext>
            </a:extLst>
          </p:cNvPr>
          <p:cNvSpPr>
            <a:spLocks noGrp="1"/>
          </p:cNvSpPr>
          <p:nvPr>
            <p:ph type="title"/>
          </p:nvPr>
        </p:nvSpPr>
        <p:spPr>
          <a:xfrm>
            <a:off x="913795" y="609600"/>
            <a:ext cx="3078749" cy="970450"/>
          </a:xfrm>
        </p:spPr>
        <p:txBody>
          <a:bodyPr anchor="b">
            <a:normAutofit fontScale="90000"/>
          </a:bodyPr>
          <a:lstStyle/>
          <a:p>
            <a:pPr algn="l"/>
            <a:r>
              <a:rPr lang="en-US" sz="2800"/>
              <a:t>Route the Physical Copper Tracks</a:t>
            </a:r>
          </a:p>
        </p:txBody>
      </p:sp>
      <p:sp>
        <p:nvSpPr>
          <p:cNvPr id="9" name="Content Placeholder 8">
            <a:extLst>
              <a:ext uri="{FF2B5EF4-FFF2-40B4-BE49-F238E27FC236}">
                <a16:creationId xmlns:a16="http://schemas.microsoft.com/office/drawing/2014/main" id="{647944E9-ECBD-DABC-7EC0-98EED296CAD5}"/>
              </a:ext>
            </a:extLst>
          </p:cNvPr>
          <p:cNvSpPr>
            <a:spLocks noGrp="1"/>
          </p:cNvSpPr>
          <p:nvPr>
            <p:ph idx="1"/>
          </p:nvPr>
        </p:nvSpPr>
        <p:spPr>
          <a:xfrm>
            <a:off x="913795" y="1732449"/>
            <a:ext cx="3078749" cy="4058751"/>
          </a:xfrm>
        </p:spPr>
        <p:txBody>
          <a:bodyPr anchor="t">
            <a:normAutofit/>
          </a:bodyPr>
          <a:lstStyle/>
          <a:p>
            <a:pPr indent="-305435"/>
            <a:r>
              <a:rPr lang="en-US" sz="1600"/>
              <a:t>Hotkey: ctrl + w</a:t>
            </a:r>
            <a:endParaRPr lang="en-US"/>
          </a:p>
          <a:p>
            <a:pPr indent="-305435"/>
            <a:r>
              <a:rPr lang="en-US" sz="1600"/>
              <a:t>Blue lines/bottom layer tracks only</a:t>
            </a:r>
            <a:endParaRPr lang="en-US" sz="1600">
              <a:ln>
                <a:solidFill>
                  <a:srgbClr val="000000">
                    <a:lumMod val="75000"/>
                    <a:lumOff val="25000"/>
                    <a:alpha val="10000"/>
                  </a:srgbClr>
                </a:solidFill>
              </a:ln>
              <a:effectLst>
                <a:outerShdw blurRad="9525" dist="25400" dir="14640000" algn="tl" rotWithShape="0">
                  <a:srgbClr val="000000">
                    <a:alpha val="30000"/>
                  </a:srgbClr>
                </a:outerShdw>
              </a:effectLst>
            </a:endParaRPr>
          </a:p>
        </p:txBody>
      </p:sp>
      <p:pic>
        <p:nvPicPr>
          <p:cNvPr id="14" name="Picture 13">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552950" y="1"/>
            <a:ext cx="7639050" cy="6858000"/>
          </a:xfrm>
          <a:prstGeom prst="rect">
            <a:avLst/>
          </a:prstGeom>
        </p:spPr>
      </p:pic>
      <p:pic>
        <p:nvPicPr>
          <p:cNvPr id="5" name="Content Placeholder 4" descr="A computer screen shot of a circuit board&#10;&#10;Description automatically generated">
            <a:extLst>
              <a:ext uri="{FF2B5EF4-FFF2-40B4-BE49-F238E27FC236}">
                <a16:creationId xmlns:a16="http://schemas.microsoft.com/office/drawing/2014/main" id="{B4F5A127-ED1B-0B27-B4D5-870D246FAA16}"/>
              </a:ext>
            </a:extLst>
          </p:cNvPr>
          <p:cNvPicPr>
            <a:picLocks noChangeAspect="1"/>
          </p:cNvPicPr>
          <p:nvPr/>
        </p:nvPicPr>
        <p:blipFill>
          <a:blip r:embed="rId4">
            <a:extLst>
              <a:ext uri="{28A0092B-C50C-407E-A947-70E740481C1C}">
                <a14:useLocalDpi xmlns:a14="http://schemas.microsoft.com/office/drawing/2010/main" val="0"/>
              </a:ext>
            </a:extLst>
          </a:blip>
          <a:srcRect l="14269" r="1" b="1"/>
          <a:stretch/>
        </p:blipFill>
        <p:spPr>
          <a:xfrm>
            <a:off x="4654295" y="10"/>
            <a:ext cx="7537705" cy="6857990"/>
          </a:xfrm>
          <a:prstGeom prst="rect">
            <a:avLst/>
          </a:prstGeom>
        </p:spPr>
      </p:pic>
    </p:spTree>
    <p:extLst>
      <p:ext uri="{BB962C8B-B14F-4D97-AF65-F5344CB8AC3E}">
        <p14:creationId xmlns:p14="http://schemas.microsoft.com/office/powerpoint/2010/main" val="40240906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E70A317-DCED-4E80-AA2D-467D8702E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CE66DF-1ED5-4FFD-F287-A98CB0754AFE}"/>
              </a:ext>
            </a:extLst>
          </p:cNvPr>
          <p:cNvSpPr>
            <a:spLocks noGrp="1"/>
          </p:cNvSpPr>
          <p:nvPr>
            <p:ph type="title"/>
          </p:nvPr>
        </p:nvSpPr>
        <p:spPr>
          <a:xfrm>
            <a:off x="861791" y="835383"/>
            <a:ext cx="3382832" cy="3499549"/>
          </a:xfrm>
        </p:spPr>
        <p:txBody>
          <a:bodyPr vert="horz" lIns="91440" tIns="45720" rIns="91440" bIns="45720" rtlCol="0" anchor="b">
            <a:normAutofit/>
          </a:bodyPr>
          <a:lstStyle/>
          <a:p>
            <a:pPr algn="l"/>
            <a:r>
              <a:rPr lang="en-US" sz="4200"/>
              <a:t>Finalize Board</a:t>
            </a:r>
          </a:p>
        </p:txBody>
      </p:sp>
      <p:sp>
        <p:nvSpPr>
          <p:cNvPr id="3" name="Content Placeholder 2">
            <a:extLst>
              <a:ext uri="{FF2B5EF4-FFF2-40B4-BE49-F238E27FC236}">
                <a16:creationId xmlns:a16="http://schemas.microsoft.com/office/drawing/2014/main" id="{CE7CF7DA-03A4-9854-B76A-2924C6C7A43A}"/>
              </a:ext>
            </a:extLst>
          </p:cNvPr>
          <p:cNvSpPr>
            <a:spLocks noGrp="1"/>
          </p:cNvSpPr>
          <p:nvPr>
            <p:ph idx="1"/>
          </p:nvPr>
        </p:nvSpPr>
        <p:spPr>
          <a:xfrm>
            <a:off x="861789" y="4334933"/>
            <a:ext cx="3382831" cy="1185333"/>
          </a:xfrm>
        </p:spPr>
        <p:txBody>
          <a:bodyPr vert="horz" lIns="91440" tIns="45720" rIns="91440" bIns="45720" rtlCol="0" anchor="t">
            <a:normAutofit/>
          </a:bodyPr>
          <a:lstStyle/>
          <a:p>
            <a:pPr marL="0" indent="0">
              <a:buNone/>
            </a:pPr>
            <a:r>
              <a:rPr lang="en-US" sz="2000">
                <a:solidFill>
                  <a:srgbClr val="D7385B"/>
                </a:solidFill>
              </a:rPr>
              <a:t>Place Ground Pour</a:t>
            </a:r>
          </a:p>
        </p:txBody>
      </p:sp>
      <p:pic>
        <p:nvPicPr>
          <p:cNvPr id="6" name="Picture 5" descr="A screenshot of a computer&#10;&#10;Description automatically generated">
            <a:extLst>
              <a:ext uri="{FF2B5EF4-FFF2-40B4-BE49-F238E27FC236}">
                <a16:creationId xmlns:a16="http://schemas.microsoft.com/office/drawing/2014/main" id="{7F032D33-8772-496B-6AD0-BE0F65ECDF9C}"/>
              </a:ext>
            </a:extLst>
          </p:cNvPr>
          <p:cNvPicPr>
            <a:picLocks noChangeAspect="1"/>
          </p:cNvPicPr>
          <p:nvPr/>
        </p:nvPicPr>
        <p:blipFill>
          <a:blip r:embed="rId3">
            <a:extLst>
              <a:ext uri="{28A0092B-C50C-407E-A947-70E740481C1C}">
                <a14:useLocalDpi xmlns:a14="http://schemas.microsoft.com/office/drawing/2010/main" val="0"/>
              </a:ext>
            </a:extLst>
          </a:blip>
          <a:srcRect l="6285" r="19249" b="-1"/>
          <a:stretch/>
        </p:blipFill>
        <p:spPr>
          <a:xfrm>
            <a:off x="4654297" y="10"/>
            <a:ext cx="7537704" cy="6857990"/>
          </a:xfrm>
          <a:prstGeom prst="rect">
            <a:avLst/>
          </a:prstGeom>
        </p:spPr>
      </p:pic>
    </p:spTree>
    <p:extLst>
      <p:ext uri="{BB962C8B-B14F-4D97-AF65-F5344CB8AC3E}">
        <p14:creationId xmlns:p14="http://schemas.microsoft.com/office/powerpoint/2010/main" val="2453576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70A317-DCED-4E80-AA2D-467D8702E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C27F45-B38F-27A4-4B77-A3F6B1FAF1D0}"/>
              </a:ext>
            </a:extLst>
          </p:cNvPr>
          <p:cNvSpPr>
            <a:spLocks noGrp="1"/>
          </p:cNvSpPr>
          <p:nvPr>
            <p:ph type="title"/>
          </p:nvPr>
        </p:nvSpPr>
        <p:spPr>
          <a:xfrm>
            <a:off x="861791" y="835383"/>
            <a:ext cx="3382832" cy="3499549"/>
          </a:xfrm>
        </p:spPr>
        <p:txBody>
          <a:bodyPr vert="horz" lIns="91440" tIns="45720" rIns="91440" bIns="45720" rtlCol="0" anchor="b">
            <a:normAutofit/>
          </a:bodyPr>
          <a:lstStyle/>
          <a:p>
            <a:pPr algn="l"/>
            <a:r>
              <a:rPr lang="en-US" sz="4200"/>
              <a:t>Select New Polygon from…</a:t>
            </a:r>
            <a:br>
              <a:rPr lang="en-US" sz="4200"/>
            </a:br>
            <a:r>
              <a:rPr lang="en-US" sz="4200"/>
              <a:t>BOARD OUTLINE</a:t>
            </a:r>
          </a:p>
        </p:txBody>
      </p:sp>
      <p:pic>
        <p:nvPicPr>
          <p:cNvPr id="5" name="Content Placeholder 4" descr="A screenshot of a computer&#10;&#10;Description automatically generated">
            <a:extLst>
              <a:ext uri="{FF2B5EF4-FFF2-40B4-BE49-F238E27FC236}">
                <a16:creationId xmlns:a16="http://schemas.microsoft.com/office/drawing/2014/main" id="{F5745183-36A5-34AD-7B69-D2E071CB2262}"/>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4663" r="11970" b="-1"/>
          <a:stretch/>
        </p:blipFill>
        <p:spPr>
          <a:xfrm>
            <a:off x="4654297" y="10"/>
            <a:ext cx="7537704" cy="6857990"/>
          </a:xfrm>
          <a:prstGeom prst="rect">
            <a:avLst/>
          </a:prstGeom>
        </p:spPr>
      </p:pic>
    </p:spTree>
    <p:extLst>
      <p:ext uri="{BB962C8B-B14F-4D97-AF65-F5344CB8AC3E}">
        <p14:creationId xmlns:p14="http://schemas.microsoft.com/office/powerpoint/2010/main" val="39665680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2CA733A-8D25-4E63-8273-CC14052E0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B28264E-43F8-4339-BE92-AA6B94D40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220681"/>
            <a:ext cx="12188952" cy="2637319"/>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6D99DA-DB2E-63A3-C1A2-E28A789E7DD2}"/>
              </a:ext>
            </a:extLst>
          </p:cNvPr>
          <p:cNvSpPr>
            <a:spLocks noGrp="1"/>
          </p:cNvSpPr>
          <p:nvPr>
            <p:ph type="title"/>
          </p:nvPr>
        </p:nvSpPr>
        <p:spPr>
          <a:xfrm>
            <a:off x="1370693" y="4406537"/>
            <a:ext cx="9440034" cy="1088336"/>
          </a:xfrm>
        </p:spPr>
        <p:txBody>
          <a:bodyPr vert="horz" lIns="91440" tIns="45720" rIns="91440" bIns="45720" rtlCol="0" anchor="b">
            <a:normAutofit/>
          </a:bodyPr>
          <a:lstStyle/>
          <a:p>
            <a:r>
              <a:rPr lang="en-US" sz="4800"/>
              <a:t>Change NET and LAYER </a:t>
            </a:r>
          </a:p>
        </p:txBody>
      </p:sp>
      <p:pic>
        <p:nvPicPr>
          <p:cNvPr id="6" name="Content Placeholder 5" descr="A screenshot of a computer&#10;&#10;Description automatically generated">
            <a:extLst>
              <a:ext uri="{FF2B5EF4-FFF2-40B4-BE49-F238E27FC236}">
                <a16:creationId xmlns:a16="http://schemas.microsoft.com/office/drawing/2014/main" id="{F1836204-D155-34EB-B462-640FCD3C9D0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4544" y="832348"/>
            <a:ext cx="9541067" cy="3154953"/>
          </a:xfrm>
        </p:spPr>
      </p:pic>
    </p:spTree>
    <p:extLst>
      <p:ext uri="{BB962C8B-B14F-4D97-AF65-F5344CB8AC3E}">
        <p14:creationId xmlns:p14="http://schemas.microsoft.com/office/powerpoint/2010/main" val="6633989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CFCB1-35ED-CE0E-6601-4C9271C2FD6F}"/>
              </a:ext>
            </a:extLst>
          </p:cNvPr>
          <p:cNvSpPr>
            <a:spLocks noGrp="1"/>
          </p:cNvSpPr>
          <p:nvPr>
            <p:ph type="title"/>
          </p:nvPr>
        </p:nvSpPr>
        <p:spPr/>
        <p:txBody>
          <a:bodyPr/>
          <a:lstStyle/>
          <a:p>
            <a:r>
              <a:rPr lang="en-US"/>
              <a:t>Board View Modes</a:t>
            </a:r>
          </a:p>
        </p:txBody>
      </p:sp>
      <p:sp>
        <p:nvSpPr>
          <p:cNvPr id="3" name="Content Placeholder 2">
            <a:extLst>
              <a:ext uri="{FF2B5EF4-FFF2-40B4-BE49-F238E27FC236}">
                <a16:creationId xmlns:a16="http://schemas.microsoft.com/office/drawing/2014/main" id="{47B6059C-B9D8-02C3-6FDD-6728B289119E}"/>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4582721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C0FE9A7-4DAF-43C6-B6C7-AF2D46FAD3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Freeform 5">
            <a:extLst>
              <a:ext uri="{FF2B5EF4-FFF2-40B4-BE49-F238E27FC236}">
                <a16:creationId xmlns:a16="http://schemas.microsoft.com/office/drawing/2014/main" id="{37D54B6C-87D0-4C03-8335-3955179D2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118536" y="1371603"/>
            <a:ext cx="5624423"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1DE2E904-FDCA-86B5-0275-E68468C9CD46}"/>
              </a:ext>
            </a:extLst>
          </p:cNvPr>
          <p:cNvSpPr>
            <a:spLocks noGrp="1"/>
          </p:cNvSpPr>
          <p:nvPr>
            <p:ph type="title"/>
          </p:nvPr>
        </p:nvSpPr>
        <p:spPr>
          <a:xfrm>
            <a:off x="913795" y="845388"/>
            <a:ext cx="3596420" cy="979016"/>
          </a:xfrm>
        </p:spPr>
        <p:txBody>
          <a:bodyPr vert="horz" lIns="91440" tIns="45720" rIns="91440" bIns="45720" rtlCol="0" anchor="b">
            <a:normAutofit/>
          </a:bodyPr>
          <a:lstStyle/>
          <a:p>
            <a:pPr algn="l"/>
            <a:r>
              <a:rPr lang="en-US" sz="2400"/>
              <a:t>Create CAM files</a:t>
            </a:r>
          </a:p>
        </p:txBody>
      </p:sp>
      <p:sp>
        <p:nvSpPr>
          <p:cNvPr id="4" name="Text Placeholder 3">
            <a:extLst>
              <a:ext uri="{FF2B5EF4-FFF2-40B4-BE49-F238E27FC236}">
                <a16:creationId xmlns:a16="http://schemas.microsoft.com/office/drawing/2014/main" id="{58B71683-F4B7-897B-C5DB-FC8E3A1AE750}"/>
              </a:ext>
            </a:extLst>
          </p:cNvPr>
          <p:cNvSpPr>
            <a:spLocks noGrp="1"/>
          </p:cNvSpPr>
          <p:nvPr>
            <p:ph type="body" sz="half" idx="2"/>
          </p:nvPr>
        </p:nvSpPr>
        <p:spPr>
          <a:xfrm>
            <a:off x="913795" y="1968237"/>
            <a:ext cx="3531684" cy="3679189"/>
          </a:xfrm>
        </p:spPr>
        <p:txBody>
          <a:bodyPr vert="horz" lIns="91440" tIns="45720" rIns="91440" bIns="45720" rtlCol="0" anchor="t">
            <a:normAutofit/>
          </a:bodyPr>
          <a:lstStyle/>
          <a:p>
            <a:pPr algn="l"/>
            <a:r>
              <a:rPr lang="en-US"/>
              <a:t>File &gt; Fabrication Outputs &gt; Gerber Files</a:t>
            </a:r>
          </a:p>
          <a:p>
            <a:pPr algn="l"/>
            <a:r>
              <a:rPr lang="en-US"/>
              <a:t>File &gt; Fabrication Outputs &gt; NC Drill Files</a:t>
            </a:r>
          </a:p>
        </p:txBody>
      </p:sp>
      <p:pic>
        <p:nvPicPr>
          <p:cNvPr id="6" name="Picture Placeholder 5" descr="A screenshot of a computer&#10;&#10;Description automatically generated">
            <a:extLst>
              <a:ext uri="{FF2B5EF4-FFF2-40B4-BE49-F238E27FC236}">
                <a16:creationId xmlns:a16="http://schemas.microsoft.com/office/drawing/2014/main" id="{4F9133FE-0044-5A08-06D0-4EF816FF0837}"/>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9473" b="9473"/>
          <a:stretch>
            <a:fillRect/>
          </a:stretch>
        </p:blipFill>
        <p:spPr>
          <a:xfrm>
            <a:off x="5274841" y="1453872"/>
            <a:ext cx="2663576" cy="3998026"/>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D0DB5A64-7D20-00D4-9911-BB6D32F727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24011" y="1453872"/>
            <a:ext cx="2168928" cy="3998026"/>
          </a:xfrm>
          <a:prstGeom prst="rect">
            <a:avLst/>
          </a:prstGeom>
        </p:spPr>
      </p:pic>
    </p:spTree>
    <p:extLst>
      <p:ext uri="{BB962C8B-B14F-4D97-AF65-F5344CB8AC3E}">
        <p14:creationId xmlns:p14="http://schemas.microsoft.com/office/powerpoint/2010/main" val="7697884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8CCEB25-E2E3-481F-A03A-19767D3E7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3E5E9E-85C8-2610-27DA-47A602611095}"/>
              </a:ext>
            </a:extLst>
          </p:cNvPr>
          <p:cNvSpPr>
            <a:spLocks noGrp="1"/>
          </p:cNvSpPr>
          <p:nvPr>
            <p:ph type="title"/>
          </p:nvPr>
        </p:nvSpPr>
        <p:spPr>
          <a:xfrm>
            <a:off x="913795" y="609600"/>
            <a:ext cx="3078749" cy="970450"/>
          </a:xfrm>
        </p:spPr>
        <p:txBody>
          <a:bodyPr vert="horz" lIns="91440" tIns="45720" rIns="91440" bIns="45720" rtlCol="0" anchor="b">
            <a:normAutofit/>
          </a:bodyPr>
          <a:lstStyle/>
          <a:p>
            <a:pPr algn="l"/>
            <a:r>
              <a:rPr lang="en-US" sz="2800"/>
              <a:t>Gerber Setup</a:t>
            </a:r>
          </a:p>
        </p:txBody>
      </p:sp>
      <p:sp>
        <p:nvSpPr>
          <p:cNvPr id="4" name="Text Placeholder 3">
            <a:extLst>
              <a:ext uri="{FF2B5EF4-FFF2-40B4-BE49-F238E27FC236}">
                <a16:creationId xmlns:a16="http://schemas.microsoft.com/office/drawing/2014/main" id="{F6EF8642-D5DE-5247-7281-4E00EBAA5519}"/>
              </a:ext>
            </a:extLst>
          </p:cNvPr>
          <p:cNvSpPr>
            <a:spLocks noGrp="1"/>
          </p:cNvSpPr>
          <p:nvPr>
            <p:ph type="body" sz="half" idx="2"/>
          </p:nvPr>
        </p:nvSpPr>
        <p:spPr>
          <a:xfrm>
            <a:off x="913795" y="1732449"/>
            <a:ext cx="3078749" cy="4058751"/>
          </a:xfrm>
        </p:spPr>
        <p:txBody>
          <a:bodyPr vert="horz" lIns="91440" tIns="45720" rIns="91440" bIns="45720" rtlCol="0" anchor="t">
            <a:normAutofit/>
          </a:bodyPr>
          <a:lstStyle/>
          <a:p>
            <a:pPr algn="l"/>
            <a:r>
              <a:rPr lang="en-US"/>
              <a:t>Plot Layers Drop Down &gt; Select Used</a:t>
            </a:r>
          </a:p>
          <a:p>
            <a:pPr algn="l"/>
            <a:r>
              <a:rPr lang="en-US"/>
              <a:t>Apply</a:t>
            </a:r>
          </a:p>
          <a:p>
            <a:pPr algn="l"/>
            <a:endParaRPr lang="en-US"/>
          </a:p>
        </p:txBody>
      </p:sp>
      <p:pic>
        <p:nvPicPr>
          <p:cNvPr id="16" name="Picture 15">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552950" y="1"/>
            <a:ext cx="7639050" cy="6858000"/>
          </a:xfrm>
          <a:prstGeom prst="rect">
            <a:avLst/>
          </a:prstGeom>
        </p:spPr>
      </p:pic>
      <p:pic>
        <p:nvPicPr>
          <p:cNvPr id="6" name="Picture Placeholder 5" descr="A screenshot of a computer&#10;&#10;Description automatically generated">
            <a:extLst>
              <a:ext uri="{FF2B5EF4-FFF2-40B4-BE49-F238E27FC236}">
                <a16:creationId xmlns:a16="http://schemas.microsoft.com/office/drawing/2014/main" id="{5F186DC1-1D1A-E64F-B9BD-8A3B698D440E}"/>
              </a:ext>
            </a:extLst>
          </p:cNvPr>
          <p:cNvPicPr>
            <a:picLocks noGrp="1" noChangeAspect="1"/>
          </p:cNvPicPr>
          <p:nvPr>
            <p:ph type="pic" idx="1"/>
          </p:nvPr>
        </p:nvPicPr>
        <p:blipFill>
          <a:blip r:embed="rId4">
            <a:extLst>
              <a:ext uri="{28A0092B-C50C-407E-A947-70E740481C1C}">
                <a14:useLocalDpi xmlns:a14="http://schemas.microsoft.com/office/drawing/2010/main" val="0"/>
              </a:ext>
            </a:extLst>
          </a:blip>
          <a:srcRect l="11943" r="11943"/>
          <a:stretch/>
        </p:blipFill>
        <p:spPr>
          <a:xfrm>
            <a:off x="4654295" y="10"/>
            <a:ext cx="7537705" cy="6857990"/>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279D4E8B-780A-877E-2FBF-76DC14E210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83840" y="3032521"/>
            <a:ext cx="3177815" cy="2758679"/>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10" name="Rectangle 9">
            <a:extLst>
              <a:ext uri="{FF2B5EF4-FFF2-40B4-BE49-F238E27FC236}">
                <a16:creationId xmlns:a16="http://schemas.microsoft.com/office/drawing/2014/main" id="{9FB791B4-61AC-0880-F71B-81993B61A7CC}"/>
              </a:ext>
            </a:extLst>
          </p:cNvPr>
          <p:cNvSpPr/>
          <p:nvPr/>
        </p:nvSpPr>
        <p:spPr>
          <a:xfrm>
            <a:off x="6563360" y="5943600"/>
            <a:ext cx="1158240" cy="548640"/>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02754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4706E-D23D-D668-450A-B042B2C0DA34}"/>
              </a:ext>
            </a:extLst>
          </p:cNvPr>
          <p:cNvSpPr>
            <a:spLocks noGrp="1"/>
          </p:cNvSpPr>
          <p:nvPr>
            <p:ph type="title"/>
          </p:nvPr>
        </p:nvSpPr>
        <p:spPr>
          <a:xfrm>
            <a:off x="182275" y="204826"/>
            <a:ext cx="5707899" cy="1675559"/>
          </a:xfrm>
        </p:spPr>
        <p:txBody>
          <a:bodyPr/>
          <a:lstStyle/>
          <a:p>
            <a:r>
              <a:rPr lang="en-US"/>
              <a:t>Generate Gerber Files</a:t>
            </a:r>
          </a:p>
        </p:txBody>
      </p:sp>
      <p:pic>
        <p:nvPicPr>
          <p:cNvPr id="6" name="Picture Placeholder 5" descr="A screenshot of a computer&#10;&#10;Description automatically generated">
            <a:extLst>
              <a:ext uri="{FF2B5EF4-FFF2-40B4-BE49-F238E27FC236}">
                <a16:creationId xmlns:a16="http://schemas.microsoft.com/office/drawing/2014/main" id="{6C79E8FC-4F1F-AAC1-D849-57A77A3D810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3868" b="3868"/>
          <a:stretch>
            <a:fillRect/>
          </a:stretch>
        </p:blipFill>
        <p:spPr>
          <a:xfrm>
            <a:off x="5437542" y="540182"/>
            <a:ext cx="3275751" cy="4912822"/>
          </a:xfrm>
        </p:spPr>
      </p:pic>
      <p:sp>
        <p:nvSpPr>
          <p:cNvPr id="4" name="Text Placeholder 3">
            <a:extLst>
              <a:ext uri="{FF2B5EF4-FFF2-40B4-BE49-F238E27FC236}">
                <a16:creationId xmlns:a16="http://schemas.microsoft.com/office/drawing/2014/main" id="{537CD4B2-F7F0-120D-2919-41E5145EF66A}"/>
              </a:ext>
            </a:extLst>
          </p:cNvPr>
          <p:cNvSpPr>
            <a:spLocks noGrp="1"/>
          </p:cNvSpPr>
          <p:nvPr>
            <p:ph type="body" sz="half" idx="2"/>
          </p:nvPr>
        </p:nvSpPr>
        <p:spPr>
          <a:xfrm>
            <a:off x="515862" y="2075986"/>
            <a:ext cx="4588094" cy="3135695"/>
          </a:xfrm>
        </p:spPr>
        <p:txBody>
          <a:bodyPr/>
          <a:lstStyle/>
          <a:p>
            <a:r>
              <a:rPr lang="en-US"/>
              <a:t>CHANGE OUTPUT FILE LOCATION</a:t>
            </a:r>
          </a:p>
        </p:txBody>
      </p:sp>
      <p:pic>
        <p:nvPicPr>
          <p:cNvPr id="12" name="Picture 11" descr="A screenshot of a computer&#10;&#10;Description automatically generated">
            <a:extLst>
              <a:ext uri="{FF2B5EF4-FFF2-40B4-BE49-F238E27FC236}">
                <a16:creationId xmlns:a16="http://schemas.microsoft.com/office/drawing/2014/main" id="{3B9A1049-0147-1B33-A87E-20AEE476A7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8723" y="2679699"/>
            <a:ext cx="3154953" cy="3459780"/>
          </a:xfrm>
          <a:prstGeom prst="rect">
            <a:avLst/>
          </a:prstGeom>
        </p:spPr>
      </p:pic>
    </p:spTree>
    <p:extLst>
      <p:ext uri="{BB962C8B-B14F-4D97-AF65-F5344CB8AC3E}">
        <p14:creationId xmlns:p14="http://schemas.microsoft.com/office/powerpoint/2010/main" val="17243801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49589-2A98-6468-7FDD-7175824488F8}"/>
              </a:ext>
            </a:extLst>
          </p:cNvPr>
          <p:cNvSpPr>
            <a:spLocks noGrp="1"/>
          </p:cNvSpPr>
          <p:nvPr>
            <p:ph type="title"/>
          </p:nvPr>
        </p:nvSpPr>
        <p:spPr>
          <a:xfrm>
            <a:off x="0" y="0"/>
            <a:ext cx="5707899" cy="1675559"/>
          </a:xfrm>
        </p:spPr>
        <p:txBody>
          <a:bodyPr/>
          <a:lstStyle/>
          <a:p>
            <a:r>
              <a:rPr lang="en-US"/>
              <a:t>NC Drill Files</a:t>
            </a:r>
          </a:p>
        </p:txBody>
      </p:sp>
      <p:pic>
        <p:nvPicPr>
          <p:cNvPr id="6" name="Picture Placeholder 5" descr="A screenshot of a computer&#10;&#10;Description automatically generated">
            <a:extLst>
              <a:ext uri="{FF2B5EF4-FFF2-40B4-BE49-F238E27FC236}">
                <a16:creationId xmlns:a16="http://schemas.microsoft.com/office/drawing/2014/main" id="{0B913DC8-F28E-4E16-5BAF-E3C881F73661}"/>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3038" b="3038"/>
          <a:stretch>
            <a:fillRect/>
          </a:stretch>
        </p:blipFill>
        <p:spPr/>
      </p:pic>
      <p:sp>
        <p:nvSpPr>
          <p:cNvPr id="4" name="Text Placeholder 3">
            <a:extLst>
              <a:ext uri="{FF2B5EF4-FFF2-40B4-BE49-F238E27FC236}">
                <a16:creationId xmlns:a16="http://schemas.microsoft.com/office/drawing/2014/main" id="{C359059F-1553-AAC2-DF75-4AC95E4378E6}"/>
              </a:ext>
            </a:extLst>
          </p:cNvPr>
          <p:cNvSpPr>
            <a:spLocks noGrp="1"/>
          </p:cNvSpPr>
          <p:nvPr>
            <p:ph type="body" sz="half" idx="2"/>
          </p:nvPr>
        </p:nvSpPr>
        <p:spPr>
          <a:xfrm>
            <a:off x="138201" y="1861151"/>
            <a:ext cx="4588094" cy="3135695"/>
          </a:xfrm>
        </p:spPr>
        <p:txBody>
          <a:bodyPr>
            <a:normAutofit lnSpcReduction="10000"/>
          </a:bodyPr>
          <a:lstStyle/>
          <a:p>
            <a:r>
              <a:rPr lang="en-US"/>
              <a:t>Okay &gt;</a:t>
            </a:r>
          </a:p>
          <a:p>
            <a:endParaRPr lang="en-US"/>
          </a:p>
          <a:p>
            <a:endParaRPr lang="en-US"/>
          </a:p>
          <a:p>
            <a:endParaRPr lang="en-US"/>
          </a:p>
          <a:p>
            <a:endParaRPr lang="en-US"/>
          </a:p>
          <a:p>
            <a:endParaRPr lang="en-US"/>
          </a:p>
          <a:p>
            <a:endParaRPr lang="en-US"/>
          </a:p>
          <a:p>
            <a:r>
              <a:rPr lang="en-US"/>
              <a:t>Okay &gt;</a:t>
            </a:r>
            <a:endParaRPr lang="en-US">
              <a:ln>
                <a:solidFill>
                  <a:srgbClr val="000000">
                    <a:lumMod val="75000"/>
                    <a:lumOff val="25000"/>
                    <a:alpha val="10000"/>
                  </a:srgbClr>
                </a:solidFill>
              </a:ln>
              <a:effectLst>
                <a:outerShdw blurRad="9525" dist="25400" dir="14640000" algn="tl" rotWithShape="0">
                  <a:srgbClr val="000000">
                    <a:alpha val="30000"/>
                  </a:srgbClr>
                </a:outerShdw>
              </a:effectLst>
            </a:endParaRPr>
          </a:p>
          <a:p>
            <a:endParaRPr lang="en-US"/>
          </a:p>
          <a:p>
            <a:endParaRPr lang="en-US"/>
          </a:p>
        </p:txBody>
      </p:sp>
      <p:pic>
        <p:nvPicPr>
          <p:cNvPr id="8" name="Picture 7" descr="A screenshot of a tool&#10;&#10;Description automatically generated">
            <a:extLst>
              <a:ext uri="{FF2B5EF4-FFF2-40B4-BE49-F238E27FC236}">
                <a16:creationId xmlns:a16="http://schemas.microsoft.com/office/drawing/2014/main" id="{1248B873-0847-706F-2BED-62F742E90C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2365" y="1870704"/>
            <a:ext cx="1981372" cy="1973751"/>
          </a:xfrm>
          <a:prstGeom prst="rect">
            <a:avLst/>
          </a:prstGeom>
        </p:spPr>
      </p:pic>
      <p:pic>
        <p:nvPicPr>
          <p:cNvPr id="10" name="Picture 9" descr="A screenshot of a software&#10;&#10;Description automatically generated">
            <a:extLst>
              <a:ext uri="{FF2B5EF4-FFF2-40B4-BE49-F238E27FC236}">
                <a16:creationId xmlns:a16="http://schemas.microsoft.com/office/drawing/2014/main" id="{920D693C-DA27-6023-CD62-F5BC700AA4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2365" y="4504604"/>
            <a:ext cx="1981372" cy="1973751"/>
          </a:xfrm>
          <a:prstGeom prst="rect">
            <a:avLst/>
          </a:prstGeom>
        </p:spPr>
      </p:pic>
    </p:spTree>
    <p:extLst>
      <p:ext uri="{BB962C8B-B14F-4D97-AF65-F5344CB8AC3E}">
        <p14:creationId xmlns:p14="http://schemas.microsoft.com/office/powerpoint/2010/main" val="40092672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B3897FC-A693-4656-8FCD-CF609C3B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AB0660-8A85-E3B3-9B76-D6A09CE537D4}"/>
              </a:ext>
            </a:extLst>
          </p:cNvPr>
          <p:cNvSpPr>
            <a:spLocks noGrp="1"/>
          </p:cNvSpPr>
          <p:nvPr>
            <p:ph type="title"/>
          </p:nvPr>
        </p:nvSpPr>
        <p:spPr>
          <a:xfrm>
            <a:off x="707900" y="643467"/>
            <a:ext cx="3946393" cy="1956298"/>
          </a:xfrm>
        </p:spPr>
        <p:txBody>
          <a:bodyPr vert="horz" lIns="91440" tIns="45720" rIns="91440" bIns="45720" rtlCol="0" anchor="ctr">
            <a:normAutofit/>
          </a:bodyPr>
          <a:lstStyle/>
          <a:p>
            <a:pPr algn="l"/>
            <a:r>
              <a:rPr lang="en-US" sz="3600"/>
              <a:t>Generate Drill Files</a:t>
            </a:r>
          </a:p>
        </p:txBody>
      </p:sp>
      <p:sp>
        <p:nvSpPr>
          <p:cNvPr id="4" name="Text Placeholder 3">
            <a:extLst>
              <a:ext uri="{FF2B5EF4-FFF2-40B4-BE49-F238E27FC236}">
                <a16:creationId xmlns:a16="http://schemas.microsoft.com/office/drawing/2014/main" id="{42F86742-DFD4-A4E4-3D80-DC54A51EB65A}"/>
              </a:ext>
            </a:extLst>
          </p:cNvPr>
          <p:cNvSpPr>
            <a:spLocks noGrp="1"/>
          </p:cNvSpPr>
          <p:nvPr>
            <p:ph type="body" sz="half" idx="2"/>
          </p:nvPr>
        </p:nvSpPr>
        <p:spPr>
          <a:xfrm>
            <a:off x="5139768" y="643467"/>
            <a:ext cx="6430560" cy="1956298"/>
          </a:xfrm>
        </p:spPr>
        <p:txBody>
          <a:bodyPr vert="horz" lIns="91440" tIns="45720" rIns="91440" bIns="45720" rtlCol="0" anchor="ctr">
            <a:normAutofit/>
          </a:bodyPr>
          <a:lstStyle/>
          <a:p>
            <a:pPr algn="l"/>
            <a:r>
              <a:rPr lang="en-US"/>
              <a:t>CHANGE DEFAULT STORAGE</a:t>
            </a:r>
          </a:p>
        </p:txBody>
      </p:sp>
      <p:pic>
        <p:nvPicPr>
          <p:cNvPr id="14" name="Picture 13" descr="A screenshot of a computer&#10;&#10;Description automatically generated">
            <a:extLst>
              <a:ext uri="{FF2B5EF4-FFF2-40B4-BE49-F238E27FC236}">
                <a16:creationId xmlns:a16="http://schemas.microsoft.com/office/drawing/2014/main" id="{8DFA1F05-98E9-FF96-204F-9409CEADDB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6505" y="3036843"/>
            <a:ext cx="2835836" cy="3107766"/>
          </a:xfrm>
          <a:prstGeom prst="rect">
            <a:avLst/>
          </a:prstGeom>
        </p:spPr>
      </p:pic>
      <p:cxnSp>
        <p:nvCxnSpPr>
          <p:cNvPr id="23" name="Straight Connector 22">
            <a:extLst>
              <a:ext uri="{FF2B5EF4-FFF2-40B4-BE49-F238E27FC236}">
                <a16:creationId xmlns:a16="http://schemas.microsoft.com/office/drawing/2014/main" id="{950C7260-B0EA-4B69-927F-A414658E9F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2659" y="3820460"/>
            <a:ext cx="0" cy="1371600"/>
          </a:xfrm>
          <a:prstGeom prst="line">
            <a:avLst/>
          </a:prstGeom>
          <a:ln w="19050">
            <a:solidFill>
              <a:schemeClr val="tx1">
                <a:lumMod val="75000"/>
              </a:schemeClr>
            </a:solidFill>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pic>
        <p:nvPicPr>
          <p:cNvPr id="8" name="Picture 7" descr="A screenshot of a computer program&#10;&#10;Description automatically generated">
            <a:extLst>
              <a:ext uri="{FF2B5EF4-FFF2-40B4-BE49-F238E27FC236}">
                <a16:creationId xmlns:a16="http://schemas.microsoft.com/office/drawing/2014/main" id="{F8018EC6-D3DE-D9AC-253C-580AEABA9C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1048" y="2952377"/>
            <a:ext cx="3107766" cy="3107766"/>
          </a:xfrm>
          <a:prstGeom prst="rect">
            <a:avLst/>
          </a:prstGeom>
        </p:spPr>
      </p:pic>
    </p:spTree>
    <p:extLst>
      <p:ext uri="{BB962C8B-B14F-4D97-AF65-F5344CB8AC3E}">
        <p14:creationId xmlns:p14="http://schemas.microsoft.com/office/powerpoint/2010/main" val="38810985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63527-0B86-6C43-EEE8-2C669886C996}"/>
              </a:ext>
            </a:extLst>
          </p:cNvPr>
          <p:cNvSpPr>
            <a:spLocks noGrp="1"/>
          </p:cNvSpPr>
          <p:nvPr>
            <p:ph type="title"/>
          </p:nvPr>
        </p:nvSpPr>
        <p:spPr/>
        <p:txBody>
          <a:bodyPr/>
          <a:lstStyle/>
          <a:p>
            <a:r>
              <a:rPr lang="en-US">
                <a:ln>
                  <a:solidFill>
                    <a:srgbClr val="000000">
                      <a:lumMod val="75000"/>
                      <a:lumOff val="25000"/>
                      <a:alpha val="10000"/>
                    </a:srgbClr>
                  </a:solidFill>
                </a:ln>
                <a:effectLst>
                  <a:outerShdw blurRad="9525" dist="25400" dir="14640000" algn="tl" rotWithShape="0">
                    <a:srgbClr val="000000">
                      <a:alpha val="30000"/>
                    </a:srgbClr>
                  </a:outerShdw>
                </a:effectLst>
              </a:rPr>
              <a:t>Workshop Survey</a:t>
            </a:r>
            <a:endParaRPr lang="en-US"/>
          </a:p>
        </p:txBody>
      </p:sp>
      <p:sp>
        <p:nvSpPr>
          <p:cNvPr id="4" name="Text Placeholder 3">
            <a:extLst>
              <a:ext uri="{FF2B5EF4-FFF2-40B4-BE49-F238E27FC236}">
                <a16:creationId xmlns:a16="http://schemas.microsoft.com/office/drawing/2014/main" id="{F9A849C0-D89B-5B70-5CD3-71E8C9C71848}"/>
              </a:ext>
            </a:extLst>
          </p:cNvPr>
          <p:cNvSpPr>
            <a:spLocks noGrp="1"/>
          </p:cNvSpPr>
          <p:nvPr>
            <p:ph type="body" sz="half" idx="2"/>
          </p:nvPr>
        </p:nvSpPr>
        <p:spPr/>
        <p:txBody>
          <a:bodyPr>
            <a:normAutofit fontScale="85000" lnSpcReduction="20000"/>
          </a:bodyPr>
          <a:lstStyle/>
          <a:p>
            <a:pPr>
              <a:lnSpc>
                <a:spcPct val="100000"/>
              </a:lnSpc>
              <a:spcBef>
                <a:spcPts val="20"/>
              </a:spcBef>
            </a:pPr>
            <a:r>
              <a:rPr lang="en-US">
                <a:ln>
                  <a:solidFill>
                    <a:srgbClr val="000000">
                      <a:lumMod val="75000"/>
                      <a:lumOff val="25000"/>
                      <a:alpha val="10000"/>
                    </a:srgbClr>
                  </a:solidFill>
                </a:ln>
                <a:solidFill>
                  <a:srgbClr val="F0F3F3"/>
                </a:solidFill>
                <a:effectLst>
                  <a:outerShdw blurRad="9525" dist="25400" dir="14640000" algn="tl" rotWithShape="0">
                    <a:srgbClr val="000000">
                      <a:alpha val="30000"/>
                    </a:srgbClr>
                  </a:outerShdw>
                </a:effectLst>
                <a:latin typeface="Goudy Old Style"/>
                <a:ea typeface="Calibri"/>
                <a:cs typeface="Calibri"/>
              </a:rPr>
              <a:t>Learning Objective 1</a:t>
            </a:r>
          </a:p>
          <a:p>
            <a:pPr>
              <a:lnSpc>
                <a:spcPct val="100000"/>
              </a:lnSpc>
              <a:spcBef>
                <a:spcPts val="20"/>
              </a:spcBef>
            </a:pPr>
            <a:r>
              <a:rPr lang="en" sz="2300">
                <a:ln>
                  <a:solidFill>
                    <a:srgbClr val="000000">
                      <a:lumMod val="75000"/>
                      <a:lumOff val="25000"/>
                      <a:alpha val="10000"/>
                    </a:srgbClr>
                  </a:solidFill>
                </a:ln>
                <a:solidFill>
                  <a:schemeClr val="lt1"/>
                </a:solidFill>
                <a:effectLst>
                  <a:outerShdw blurRad="9525" dist="25400" dir="14640000" algn="tl" rotWithShape="0">
                    <a:srgbClr val="000000">
                      <a:alpha val="30000"/>
                    </a:srgbClr>
                  </a:outerShdw>
                </a:effectLst>
                <a:latin typeface="Arial"/>
                <a:ea typeface="Calibri"/>
                <a:cs typeface="Arial"/>
              </a:rPr>
              <a:t>Know the steps to make a PCB in the ITL Program.</a:t>
            </a:r>
            <a:endParaRPr lang="en-US">
              <a:solidFill>
                <a:schemeClr val="lt1"/>
              </a:solidFill>
            </a:endParaRPr>
          </a:p>
          <a:p>
            <a:pPr>
              <a:lnSpc>
                <a:spcPct val="100000"/>
              </a:lnSpc>
              <a:spcBef>
                <a:spcPts val="20"/>
              </a:spcBef>
            </a:pPr>
            <a:endParaRPr lang="en-US">
              <a:ln>
                <a:solidFill>
                  <a:srgbClr val="000000">
                    <a:lumMod val="75000"/>
                    <a:lumOff val="25000"/>
                    <a:alpha val="10000"/>
                  </a:srgbClr>
                </a:solidFill>
              </a:ln>
              <a:solidFill>
                <a:srgbClr val="F0F3F3"/>
              </a:solidFill>
              <a:effectLst>
                <a:outerShdw blurRad="9525" dist="25400" dir="14640000" algn="tl" rotWithShape="0">
                  <a:srgbClr val="000000">
                    <a:alpha val="30000"/>
                  </a:srgbClr>
                </a:outerShdw>
              </a:effectLst>
              <a:latin typeface="Goudy Old Style"/>
              <a:ea typeface="Calibri"/>
              <a:cs typeface="Calibri"/>
            </a:endParaRPr>
          </a:p>
          <a:p>
            <a:pPr>
              <a:lnSpc>
                <a:spcPct val="100000"/>
              </a:lnSpc>
              <a:spcBef>
                <a:spcPts val="20"/>
              </a:spcBef>
            </a:pPr>
            <a:r>
              <a:rPr lang="en-US">
                <a:ln>
                  <a:solidFill>
                    <a:srgbClr val="000000">
                      <a:lumMod val="75000"/>
                      <a:lumOff val="25000"/>
                      <a:alpha val="10000"/>
                    </a:srgbClr>
                  </a:solidFill>
                </a:ln>
                <a:solidFill>
                  <a:srgbClr val="F0F3F3"/>
                </a:solidFill>
                <a:effectLst>
                  <a:outerShdw blurRad="9525" dist="25400" dir="14640000" algn="tl" rotWithShape="0">
                    <a:srgbClr val="000000">
                      <a:alpha val="30000"/>
                    </a:srgbClr>
                  </a:outerShdw>
                </a:effectLst>
                <a:latin typeface="Goudy Old Style"/>
                <a:ea typeface="Calibri"/>
                <a:cs typeface="Calibri"/>
              </a:rPr>
              <a:t>Learning Objective 2</a:t>
            </a:r>
          </a:p>
          <a:p>
            <a:pPr>
              <a:lnSpc>
                <a:spcPct val="100000"/>
              </a:lnSpc>
              <a:spcBef>
                <a:spcPts val="20"/>
              </a:spcBef>
            </a:pPr>
            <a:r>
              <a:rPr lang="en" sz="2300">
                <a:ln>
                  <a:solidFill>
                    <a:srgbClr val="000000">
                      <a:lumMod val="75000"/>
                      <a:lumOff val="25000"/>
                      <a:alpha val="10000"/>
                    </a:srgbClr>
                  </a:solidFill>
                </a:ln>
                <a:solidFill>
                  <a:schemeClr val="lt1"/>
                </a:solidFill>
                <a:effectLst>
                  <a:outerShdw blurRad="9525" dist="25400" dir="14640000" algn="tl" rotWithShape="0">
                    <a:srgbClr val="000000">
                      <a:alpha val="30000"/>
                    </a:srgbClr>
                  </a:outerShdw>
                </a:effectLst>
                <a:latin typeface="Arial"/>
                <a:ea typeface="Calibri"/>
                <a:cs typeface="Arial"/>
              </a:rPr>
              <a:t>Use the provided files to create a PCB design.</a:t>
            </a:r>
            <a:endParaRPr lang="en-US">
              <a:solidFill>
                <a:schemeClr val="lt1"/>
              </a:solidFill>
            </a:endParaRPr>
          </a:p>
          <a:p>
            <a:pPr>
              <a:lnSpc>
                <a:spcPct val="100000"/>
              </a:lnSpc>
              <a:spcBef>
                <a:spcPts val="20"/>
              </a:spcBef>
            </a:pPr>
            <a:endParaRPr lang="en-US">
              <a:ln>
                <a:solidFill>
                  <a:srgbClr val="000000">
                    <a:lumMod val="75000"/>
                    <a:lumOff val="25000"/>
                    <a:alpha val="10000"/>
                  </a:srgbClr>
                </a:solidFill>
              </a:ln>
              <a:solidFill>
                <a:srgbClr val="F0F3F3"/>
              </a:solidFill>
              <a:effectLst>
                <a:outerShdw blurRad="9525" dist="25400" dir="14640000" algn="tl" rotWithShape="0">
                  <a:srgbClr val="000000">
                    <a:alpha val="30000"/>
                  </a:srgbClr>
                </a:outerShdw>
              </a:effectLst>
              <a:latin typeface="Goudy Old Style"/>
              <a:ea typeface="Calibri"/>
              <a:cs typeface="Calibri"/>
            </a:endParaRPr>
          </a:p>
          <a:p>
            <a:pPr>
              <a:lnSpc>
                <a:spcPct val="100000"/>
              </a:lnSpc>
              <a:spcBef>
                <a:spcPts val="20"/>
              </a:spcBef>
            </a:pPr>
            <a:r>
              <a:rPr lang="en-US">
                <a:ln>
                  <a:solidFill>
                    <a:srgbClr val="000000">
                      <a:lumMod val="75000"/>
                      <a:lumOff val="25000"/>
                      <a:alpha val="10000"/>
                    </a:srgbClr>
                  </a:solidFill>
                </a:ln>
                <a:solidFill>
                  <a:srgbClr val="F0F3F3"/>
                </a:solidFill>
                <a:effectLst>
                  <a:outerShdw blurRad="9525" dist="25400" dir="14640000" algn="tl" rotWithShape="0">
                    <a:srgbClr val="000000">
                      <a:alpha val="30000"/>
                    </a:srgbClr>
                  </a:outerShdw>
                </a:effectLst>
                <a:latin typeface="Goudy Old Style"/>
                <a:ea typeface="Calibri"/>
                <a:cs typeface="Calibri"/>
              </a:rPr>
              <a:t>Learning Objective 3</a:t>
            </a:r>
          </a:p>
          <a:p>
            <a:pPr>
              <a:lnSpc>
                <a:spcPct val="100000"/>
              </a:lnSpc>
              <a:spcBef>
                <a:spcPts val="20"/>
              </a:spcBef>
            </a:pPr>
            <a:r>
              <a:rPr lang="en-US" sz="2300">
                <a:ln>
                  <a:solidFill>
                    <a:srgbClr val="000000">
                      <a:lumMod val="75000"/>
                      <a:lumOff val="25000"/>
                      <a:alpha val="10000"/>
                    </a:srgbClr>
                  </a:solidFill>
                </a:ln>
                <a:solidFill>
                  <a:schemeClr val="lt1"/>
                </a:solidFill>
                <a:effectLst>
                  <a:outerShdw blurRad="9525" dist="25400" dir="14640000" algn="tl" rotWithShape="0">
                    <a:srgbClr val="000000">
                      <a:alpha val="30000"/>
                    </a:srgbClr>
                  </a:outerShdw>
                </a:effectLst>
                <a:latin typeface="Arial"/>
                <a:ea typeface="Calibri"/>
                <a:cs typeface="Arial"/>
              </a:rPr>
              <a:t>Export the files needed to manufacture a custom printed circuit board.</a:t>
            </a:r>
            <a:endParaRPr lang="en-US">
              <a:solidFill>
                <a:schemeClr val="lt1"/>
              </a:solidFill>
            </a:endParaRPr>
          </a:p>
          <a:p>
            <a:endParaRPr lang="en-US">
              <a:ln>
                <a:solidFill>
                  <a:srgbClr val="000000">
                    <a:lumMod val="75000"/>
                    <a:lumOff val="25000"/>
                    <a:alpha val="10000"/>
                  </a:srgbClr>
                </a:solidFill>
              </a:ln>
              <a:effectLst>
                <a:outerShdw blurRad="9525" dist="25400" dir="14640000" algn="tl" rotWithShape="0">
                  <a:srgbClr val="000000">
                    <a:alpha val="30000"/>
                  </a:srgbClr>
                </a:outerShdw>
              </a:effectLst>
            </a:endParaRPr>
          </a:p>
        </p:txBody>
      </p:sp>
      <p:pic>
        <p:nvPicPr>
          <p:cNvPr id="14" name="Graphic 13">
            <a:extLst>
              <a:ext uri="{FF2B5EF4-FFF2-40B4-BE49-F238E27FC236}">
                <a16:creationId xmlns:a16="http://schemas.microsoft.com/office/drawing/2014/main" id="{6CE523BE-3811-4BEF-B264-60CBC94B4FC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91437" y="1072923"/>
            <a:ext cx="2752725" cy="2752725"/>
          </a:xfrm>
          <a:prstGeom prst="rect">
            <a:avLst/>
          </a:prstGeom>
        </p:spPr>
      </p:pic>
      <p:sp>
        <p:nvSpPr>
          <p:cNvPr id="15" name="TextBox 14">
            <a:extLst>
              <a:ext uri="{FF2B5EF4-FFF2-40B4-BE49-F238E27FC236}">
                <a16:creationId xmlns:a16="http://schemas.microsoft.com/office/drawing/2014/main" id="{C7BEF8DF-A6EB-F00D-95BF-08589DBC5109}"/>
              </a:ext>
            </a:extLst>
          </p:cNvPr>
          <p:cNvSpPr txBox="1"/>
          <p:nvPr/>
        </p:nvSpPr>
        <p:spPr>
          <a:xfrm>
            <a:off x="7864928" y="4286249"/>
            <a:ext cx="250371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err="1"/>
              <a:t>itlp.link</a:t>
            </a:r>
            <a:r>
              <a:rPr lang="en-US"/>
              <a:t>/ws11</a:t>
            </a:r>
          </a:p>
        </p:txBody>
      </p:sp>
    </p:spTree>
    <p:extLst>
      <p:ext uri="{BB962C8B-B14F-4D97-AF65-F5344CB8AC3E}">
        <p14:creationId xmlns:p14="http://schemas.microsoft.com/office/powerpoint/2010/main" val="2349796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26A6B-0939-CE8A-CBB3-B15E381F5FF4}"/>
              </a:ext>
            </a:extLst>
          </p:cNvPr>
          <p:cNvSpPr>
            <a:spLocks noGrp="1"/>
          </p:cNvSpPr>
          <p:nvPr>
            <p:ph type="title"/>
          </p:nvPr>
        </p:nvSpPr>
        <p:spPr/>
        <p:txBody>
          <a:bodyPr/>
          <a:lstStyle/>
          <a:p>
            <a:endParaRPr lang="en-US"/>
          </a:p>
        </p:txBody>
      </p:sp>
      <p:sp>
        <p:nvSpPr>
          <p:cNvPr id="3" name="Picture Placeholder 2">
            <a:extLst>
              <a:ext uri="{FF2B5EF4-FFF2-40B4-BE49-F238E27FC236}">
                <a16:creationId xmlns:a16="http://schemas.microsoft.com/office/drawing/2014/main" id="{7F30CC35-855D-AF15-8A03-C173E22A1085}"/>
              </a:ext>
            </a:extLst>
          </p:cNvPr>
          <p:cNvSpPr>
            <a:spLocks noGrp="1"/>
          </p:cNvSpPr>
          <p:nvPr>
            <p:ph type="pic" idx="1"/>
          </p:nvPr>
        </p:nvSpPr>
        <p:spPr/>
        <p:txBody>
          <a:bodyPr/>
          <a:lstStyle/>
          <a:p>
            <a:endParaRPr lang="en-US"/>
          </a:p>
        </p:txBody>
      </p:sp>
      <p:sp>
        <p:nvSpPr>
          <p:cNvPr id="4" name="Text Placeholder 3">
            <a:extLst>
              <a:ext uri="{FF2B5EF4-FFF2-40B4-BE49-F238E27FC236}">
                <a16:creationId xmlns:a16="http://schemas.microsoft.com/office/drawing/2014/main" id="{C6EECDEA-E094-D0C4-0E48-8FEFD2387935}"/>
              </a:ext>
            </a:extLst>
          </p:cNvPr>
          <p:cNvSpPr>
            <a:spLocks noGrp="1"/>
          </p:cNvSpPr>
          <p:nvPr>
            <p:ph type="body" sz="half" idx="2"/>
          </p:nvPr>
        </p:nvSpPr>
        <p:spPr/>
        <p:txBody>
          <a:bodyPr/>
          <a:lstStyle/>
          <a:p>
            <a:endParaRPr lang="en-US"/>
          </a:p>
        </p:txBody>
      </p:sp>
    </p:spTree>
    <p:extLst>
      <p:ext uri="{BB962C8B-B14F-4D97-AF65-F5344CB8AC3E}">
        <p14:creationId xmlns:p14="http://schemas.microsoft.com/office/powerpoint/2010/main" val="30199969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circuit&#10;&#10;Description automatically generated">
            <a:extLst>
              <a:ext uri="{FF2B5EF4-FFF2-40B4-BE49-F238E27FC236}">
                <a16:creationId xmlns:a16="http://schemas.microsoft.com/office/drawing/2014/main" id="{40C9FBD5-1388-2C68-B6BA-E233DC2223BD}"/>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b="10359"/>
          <a:stretch/>
        </p:blipFill>
        <p:spPr>
          <a:xfrm>
            <a:off x="20" y="1"/>
            <a:ext cx="12191980" cy="6857999"/>
          </a:xfrm>
          <a:prstGeom prst="rect">
            <a:avLst/>
          </a:prstGeom>
        </p:spPr>
      </p:pic>
    </p:spTree>
    <p:extLst>
      <p:ext uri="{BB962C8B-B14F-4D97-AF65-F5344CB8AC3E}">
        <p14:creationId xmlns:p14="http://schemas.microsoft.com/office/powerpoint/2010/main" val="17157686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fontScheme name="Slate">
      <a:majorFont>
        <a:latin typeface="Bodoni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oudy Old Style"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1_Office Theme">
  <a:themeElements>
    <a:clrScheme name="Office">
      <a:dk1>
        <a:srgbClr val="000000"/>
      </a:dk1>
      <a:lt1>
        <a:srgbClr val="FFFFFF"/>
      </a:lt1>
      <a:dk2>
        <a:srgbClr val="475F4B"/>
      </a:dk2>
      <a:lt2>
        <a:srgbClr val="E7E6E6"/>
      </a:lt2>
      <a:accent1>
        <a:srgbClr val="64BC4F"/>
      </a:accent1>
      <a:accent2>
        <a:srgbClr val="ED7D31"/>
      </a:accent2>
      <a:accent3>
        <a:srgbClr val="A5A5A5"/>
      </a:accent3>
      <a:accent4>
        <a:srgbClr val="0070C0"/>
      </a:accent4>
      <a:accent5>
        <a:srgbClr val="64BC4F"/>
      </a:accent5>
      <a:accent6>
        <a:srgbClr val="70AD47"/>
      </a:accent6>
      <a:hlink>
        <a:srgbClr val="64BC4F"/>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75F4B"/>
      </a:dk2>
      <a:lt2>
        <a:srgbClr val="E7E6E6"/>
      </a:lt2>
      <a:accent1>
        <a:srgbClr val="64BC4F"/>
      </a:accent1>
      <a:accent2>
        <a:srgbClr val="ED7D31"/>
      </a:accent2>
      <a:accent3>
        <a:srgbClr val="A5A5A5"/>
      </a:accent3>
      <a:accent4>
        <a:srgbClr val="0070C0"/>
      </a:accent4>
      <a:accent5>
        <a:srgbClr val="64BC4F"/>
      </a:accent5>
      <a:accent6>
        <a:srgbClr val="70AD47"/>
      </a:accent6>
      <a:hlink>
        <a:srgbClr val="64BC4F"/>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3.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4.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5.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6.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7.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8.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9.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0.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1.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2.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3.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4.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5.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6.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7.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8.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19.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0.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1.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2.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3.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4.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5.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6.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7.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8.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29.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ppt/theme/themeOverride30.xml><?xml version="1.0" encoding="utf-8"?>
<a:themeOverride xmlns:a="http://schemas.openxmlformats.org/drawingml/2006/main">
  <a:clrScheme name="AnalogousFromDarkSeedLeftStep">
    <a:dk1>
      <a:srgbClr val="000000"/>
    </a:dk1>
    <a:lt1>
      <a:srgbClr val="FFFFFF"/>
    </a:lt1>
    <a:dk2>
      <a:srgbClr val="1B212F"/>
    </a:dk2>
    <a:lt2>
      <a:srgbClr val="F0F3F3"/>
    </a:lt2>
    <a:accent1>
      <a:srgbClr val="D7385B"/>
    </a:accent1>
    <a:accent2>
      <a:srgbClr val="C6278B"/>
    </a:accent2>
    <a:accent3>
      <a:srgbClr val="D038D7"/>
    </a:accent3>
    <a:accent4>
      <a:srgbClr val="7C27C6"/>
    </a:accent4>
    <a:accent5>
      <a:srgbClr val="4B38D7"/>
    </a:accent5>
    <a:accent6>
      <a:srgbClr val="2756C6"/>
    </a:accent6>
    <a:hlink>
      <a:srgbClr val="7757C7"/>
    </a:hlink>
    <a:folHlink>
      <a:srgbClr val="7F7F7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0F414B1DAF8447AB705047771DF0E9" ma:contentTypeVersion="14" ma:contentTypeDescription="Create a new document." ma:contentTypeScope="" ma:versionID="0655328d8de16e3371419be9a7dc1bb8">
  <xsd:schema xmlns:xsd="http://www.w3.org/2001/XMLSchema" xmlns:xs="http://www.w3.org/2001/XMLSchema" xmlns:p="http://schemas.microsoft.com/office/2006/metadata/properties" xmlns:ns3="0ed5098a-87d4-4300-9eaa-f31c8296743f" xmlns:ns4="40baf934-47a4-4357-825e-d47e348c5cff" targetNamespace="http://schemas.microsoft.com/office/2006/metadata/properties" ma:root="true" ma:fieldsID="3d0d3749591cbeba9ccfef7fae0cf28d" ns3:_="" ns4:_="">
    <xsd:import namespace="0ed5098a-87d4-4300-9eaa-f31c8296743f"/>
    <xsd:import namespace="40baf934-47a4-4357-825e-d47e348c5cff"/>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SearchPropertie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d5098a-87d4-4300-9eaa-f31c829674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baf934-47a4-4357-825e-d47e348c5cf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0baf934-47a4-4357-825e-d47e348c5cff">
      <UserInfo>
        <DisplayName/>
        <AccountId xsi:nil="true"/>
        <AccountType/>
      </UserInfo>
    </SharedWithUsers>
    <_activity xmlns="0ed5098a-87d4-4300-9eaa-f31c8296743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B32C36-B5FA-403A-9C2B-BB82495D158C}">
  <ds:schemaRefs>
    <ds:schemaRef ds:uri="0ed5098a-87d4-4300-9eaa-f31c8296743f"/>
    <ds:schemaRef ds:uri="40baf934-47a4-4357-825e-d47e348c5c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E82BE54-65F4-4DE8-9C16-827A415261FB}">
  <ds:schemaRefs>
    <ds:schemaRef ds:uri="http://schemas.microsoft.com/office/2006/metadata/properties"/>
    <ds:schemaRef ds:uri="http://purl.org/dc/elements/1.1/"/>
    <ds:schemaRef ds:uri="40baf934-47a4-4357-825e-d47e348c5cff"/>
    <ds:schemaRef ds:uri="http://schemas.openxmlformats.org/package/2006/metadata/core-properties"/>
    <ds:schemaRef ds:uri="http://purl.org/dc/terms/"/>
    <ds:schemaRef ds:uri="http://www.w3.org/XML/1998/namespace"/>
    <ds:schemaRef ds:uri="0ed5098a-87d4-4300-9eaa-f31c8296743f"/>
    <ds:schemaRef ds:uri="http://schemas.microsoft.com/office/2006/documentManagement/type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5E554A71-A05A-492D-B626-89A90AEA6385}">
  <ds:schemaRefs>
    <ds:schemaRef ds:uri="http://schemas.microsoft.com/sharepoint/v3/contenttype/forms"/>
  </ds:schemaRefs>
</ds:datastoreItem>
</file>

<file path=docMetadata/LabelInfo.xml><?xml version="1.0" encoding="utf-8"?>
<clbl:labelList xmlns:clbl="http://schemas.microsoft.com/office/2020/mipLabelMetadata">
  <clbl:label id="{3ded8b1b-070d-4629-82e4-c0b019f46057}" enabled="0" method="" siteId="{3ded8b1b-070d-4629-82e4-c0b019f46057}" removed="1"/>
</clbl:labelList>
</file>

<file path=docProps/app.xml><?xml version="1.0" encoding="utf-8"?>
<Properties xmlns="http://schemas.openxmlformats.org/officeDocument/2006/extended-properties" xmlns:vt="http://schemas.openxmlformats.org/officeDocument/2006/docPropsVTypes">
  <Template>ECAD LVL 1 - Basics Using Altium Designer V2</Template>
  <TotalTime>2</TotalTime>
  <Words>1845</Words>
  <Application>Microsoft Office PowerPoint</Application>
  <PresentationFormat>Widescreen</PresentationFormat>
  <Paragraphs>326</Paragraphs>
  <Slides>63</Slides>
  <Notes>12</Notes>
  <HiddenSlides>1</HiddenSlides>
  <MMClips>1</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63</vt:i4>
      </vt:variant>
    </vt:vector>
  </HeadingPairs>
  <TitlesOfParts>
    <vt:vector size="78" baseType="lpstr">
      <vt:lpstr>Arial</vt:lpstr>
      <vt:lpstr>Bahnschrift</vt:lpstr>
      <vt:lpstr>Bahnschrift Light</vt:lpstr>
      <vt:lpstr>Bahnschrift SemiBold</vt:lpstr>
      <vt:lpstr>Calibri</vt:lpstr>
      <vt:lpstr>Calibri Light</vt:lpstr>
      <vt:lpstr>Cambria</vt:lpstr>
      <vt:lpstr>Goudy Old Style</vt:lpstr>
      <vt:lpstr>System Font Regular</vt:lpstr>
      <vt:lpstr>Wingdings</vt:lpstr>
      <vt:lpstr>Wingdings 2</vt:lpstr>
      <vt:lpstr>SlateVTI</vt:lpstr>
      <vt:lpstr>1_Office Theme</vt:lpstr>
      <vt:lpstr>Office Theme</vt:lpstr>
      <vt:lpstr>office theme</vt:lpstr>
      <vt:lpstr>PCB Basics using  Altium Designer</vt:lpstr>
      <vt:lpstr>Printed Circuit Artwork</vt:lpstr>
      <vt:lpstr>PowerPoint Presentation</vt:lpstr>
      <vt:lpstr>ITLP Workshop Learning Goals</vt:lpstr>
      <vt:lpstr>ITLP PCB Manufacturing</vt:lpstr>
      <vt:lpstr>ITLP PCB Manufacturing</vt:lpstr>
      <vt:lpstr>Designing a PCB</vt:lpstr>
      <vt:lpstr>Download Altium Project Folder</vt:lpstr>
      <vt:lpstr>Open Altium Designer</vt:lpstr>
      <vt:lpstr>Making New Project</vt:lpstr>
      <vt:lpstr>PowerPoint Presentation</vt:lpstr>
      <vt:lpstr>Uploading Libraries</vt:lpstr>
      <vt:lpstr>PowerPoint Presentation</vt:lpstr>
      <vt:lpstr>PowerPoint Presentation</vt:lpstr>
      <vt:lpstr>Navigating the Schematic</vt:lpstr>
      <vt:lpstr>Place Parts</vt:lpstr>
      <vt:lpstr>The Hottest of Keys</vt:lpstr>
      <vt:lpstr>Components</vt:lpstr>
      <vt:lpstr>Populate the Timer</vt:lpstr>
      <vt:lpstr>Populate the Regulator</vt:lpstr>
      <vt:lpstr>Populate the Resistors</vt:lpstr>
      <vt:lpstr>Populate the Capacitors</vt:lpstr>
      <vt:lpstr>Populate the LEDs</vt:lpstr>
      <vt:lpstr>PowerPoint Presentation</vt:lpstr>
      <vt:lpstr>Populate the Power Port</vt:lpstr>
      <vt:lpstr>Populate the Push Button</vt:lpstr>
      <vt:lpstr>Populate the Switch</vt:lpstr>
      <vt:lpstr>PowerPoint Presentation</vt:lpstr>
      <vt:lpstr>The Symbol</vt:lpstr>
      <vt:lpstr>The Symbol</vt:lpstr>
      <vt:lpstr>Annotate Power &amp; Ground</vt:lpstr>
      <vt:lpstr>Schematic Etiquette</vt:lpstr>
      <vt:lpstr>Schematic Etiquette</vt:lpstr>
      <vt:lpstr>Schematic Etiquette</vt:lpstr>
      <vt:lpstr>PowerPoint Presentation</vt:lpstr>
      <vt:lpstr>PowerPoint Presentation</vt:lpstr>
      <vt:lpstr>PowerPoint Presentation</vt:lpstr>
      <vt:lpstr>Wired Schematic</vt:lpstr>
      <vt:lpstr>Annotate the schematic</vt:lpstr>
      <vt:lpstr>Verify Values</vt:lpstr>
      <vt:lpstr>Annotate the Schematic</vt:lpstr>
      <vt:lpstr>Automatically Annotate Schematics</vt:lpstr>
      <vt:lpstr>Validate Project</vt:lpstr>
      <vt:lpstr>Final Schematic! (Save your work here)</vt:lpstr>
      <vt:lpstr>PowerPoint Presentation</vt:lpstr>
      <vt:lpstr>PCB Layout</vt:lpstr>
      <vt:lpstr>PowerPoint Presentation</vt:lpstr>
      <vt:lpstr>Bring in Content from Schematic</vt:lpstr>
      <vt:lpstr>Zoom out to see components</vt:lpstr>
      <vt:lpstr>Rearrange Components</vt:lpstr>
      <vt:lpstr>Route the Physical Copper Tracks</vt:lpstr>
      <vt:lpstr>Finalize Board</vt:lpstr>
      <vt:lpstr>Select New Polygon from… BOARD OUTLINE</vt:lpstr>
      <vt:lpstr>Change NET and LAYER </vt:lpstr>
      <vt:lpstr>Board View Modes</vt:lpstr>
      <vt:lpstr>Create CAM files</vt:lpstr>
      <vt:lpstr>Gerber Setup</vt:lpstr>
      <vt:lpstr>Generate Gerber Files</vt:lpstr>
      <vt:lpstr>NC Drill Files</vt:lpstr>
      <vt:lpstr>Generate Drill Files</vt:lpstr>
      <vt:lpstr>Workshop Survey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Tanner Sones</dc:creator>
  <cp:lastModifiedBy>Tanner Sones</cp:lastModifiedBy>
  <cp:revision>2</cp:revision>
  <dcterms:created xsi:type="dcterms:W3CDTF">2026-01-27T21:58:12Z</dcterms:created>
  <dcterms:modified xsi:type="dcterms:W3CDTF">2026-04-06T21:49:06Z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0x010100FA0F414B1DAF8447AB705047771DF0E9</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